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66" r:id="rId4"/>
    <p:sldId id="267" r:id="rId5"/>
    <p:sldId id="268" r:id="rId6"/>
    <p:sldId id="269" r:id="rId7"/>
    <p:sldId id="313" r:id="rId8"/>
    <p:sldId id="311" r:id="rId9"/>
    <p:sldId id="273" r:id="rId10"/>
    <p:sldId id="270" r:id="rId11"/>
    <p:sldId id="275" r:id="rId12"/>
    <p:sldId id="312" r:id="rId13"/>
    <p:sldId id="281" r:id="rId14"/>
    <p:sldId id="317" r:id="rId15"/>
    <p:sldId id="318" r:id="rId16"/>
    <p:sldId id="319" r:id="rId17"/>
    <p:sldId id="261" r:id="rId18"/>
    <p:sldId id="282" r:id="rId19"/>
    <p:sldId id="283" r:id="rId20"/>
    <p:sldId id="285" r:id="rId21"/>
    <p:sldId id="262" r:id="rId22"/>
    <p:sldId id="286" r:id="rId23"/>
    <p:sldId id="288" r:id="rId24"/>
    <p:sldId id="287" r:id="rId25"/>
    <p:sldId id="289" r:id="rId26"/>
    <p:sldId id="290" r:id="rId27"/>
    <p:sldId id="291" r:id="rId28"/>
    <p:sldId id="292" r:id="rId29"/>
    <p:sldId id="293" r:id="rId30"/>
    <p:sldId id="294" r:id="rId31"/>
    <p:sldId id="295" r:id="rId32"/>
    <p:sldId id="297" r:id="rId33"/>
    <p:sldId id="296" r:id="rId34"/>
    <p:sldId id="298" r:id="rId35"/>
    <p:sldId id="299" r:id="rId36"/>
    <p:sldId id="300" r:id="rId37"/>
    <p:sldId id="304" r:id="rId38"/>
    <p:sldId id="284" r:id="rId39"/>
    <p:sldId id="303" r:id="rId40"/>
    <p:sldId id="260" r:id="rId41"/>
    <p:sldId id="305" r:id="rId42"/>
    <p:sldId id="307" r:id="rId43"/>
    <p:sldId id="308" r:id="rId44"/>
    <p:sldId id="309" r:id="rId45"/>
    <p:sldId id="310" r:id="rId46"/>
    <p:sldId id="263" r:id="rId47"/>
    <p:sldId id="264" r:id="rId48"/>
    <p:sldId id="265" r:id="rId49"/>
    <p:sldId id="306" r:id="rId50"/>
    <p:sldId id="314" r:id="rId51"/>
    <p:sldId id="315" r:id="rId52"/>
    <p:sldId id="316" r:id="rId5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F3338"/>
    <a:srgbClr val="70707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3A70AA2-4023-4D48-AB19-2B78D9776EC6}" v="188" dt="2020-03-01T22:48:25.77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60"/>
  </p:normalViewPr>
  <p:slideViewPr>
    <p:cSldViewPr snapToGrid="0">
      <p:cViewPr varScale="1">
        <p:scale>
          <a:sx n="95" d="100"/>
          <a:sy n="95" d="100"/>
        </p:scale>
        <p:origin x="549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microsoft.com/office/2016/11/relationships/changesInfo" Target="changesInfos/changesInfo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eorge" userId="22d0b802-afc6-4b8f-ba57-7a855d96927f" providerId="ADAL" clId="{B3A70AA2-4023-4D48-AB19-2B78D9776EC6}"/>
    <pc:docChg chg="undo custSel addSld delSld modSld sldOrd">
      <pc:chgData name="George" userId="22d0b802-afc6-4b8f-ba57-7a855d96927f" providerId="ADAL" clId="{B3A70AA2-4023-4D48-AB19-2B78D9776EC6}" dt="2020-03-01T22:48:42.269" v="3295" actId="478"/>
      <pc:docMkLst>
        <pc:docMk/>
      </pc:docMkLst>
      <pc:sldChg chg="modSp">
        <pc:chgData name="George" userId="22d0b802-afc6-4b8f-ba57-7a855d96927f" providerId="ADAL" clId="{B3A70AA2-4023-4D48-AB19-2B78D9776EC6}" dt="2020-03-01T19:09:17.432" v="16" actId="20577"/>
        <pc:sldMkLst>
          <pc:docMk/>
          <pc:sldMk cId="355659117" sldId="256"/>
        </pc:sldMkLst>
        <pc:spChg chg="mod">
          <ac:chgData name="George" userId="22d0b802-afc6-4b8f-ba57-7a855d96927f" providerId="ADAL" clId="{B3A70AA2-4023-4D48-AB19-2B78D9776EC6}" dt="2020-03-01T19:09:17.432" v="16" actId="20577"/>
          <ac:spMkLst>
            <pc:docMk/>
            <pc:sldMk cId="355659117" sldId="256"/>
            <ac:spMk id="11" creationId="{00000000-0000-0000-0000-000000000000}"/>
          </ac:spMkLst>
        </pc:spChg>
      </pc:sldChg>
      <pc:sldChg chg="del">
        <pc:chgData name="George" userId="22d0b802-afc6-4b8f-ba57-7a855d96927f" providerId="ADAL" clId="{B3A70AA2-4023-4D48-AB19-2B78D9776EC6}" dt="2020-03-01T19:14:50.121" v="351" actId="47"/>
        <pc:sldMkLst>
          <pc:docMk/>
          <pc:sldMk cId="499476257" sldId="257"/>
        </pc:sldMkLst>
      </pc:sldChg>
      <pc:sldChg chg="modSp">
        <pc:chgData name="George" userId="22d0b802-afc6-4b8f-ba57-7a855d96927f" providerId="ADAL" clId="{B3A70AA2-4023-4D48-AB19-2B78D9776EC6}" dt="2020-03-01T19:12:27.748" v="198" actId="20577"/>
        <pc:sldMkLst>
          <pc:docMk/>
          <pc:sldMk cId="3830029867" sldId="258"/>
        </pc:sldMkLst>
        <pc:spChg chg="mod">
          <ac:chgData name="George" userId="22d0b802-afc6-4b8f-ba57-7a855d96927f" providerId="ADAL" clId="{B3A70AA2-4023-4D48-AB19-2B78D9776EC6}" dt="2020-03-01T19:12:27.748" v="198" actId="20577"/>
          <ac:spMkLst>
            <pc:docMk/>
            <pc:sldMk cId="3830029867" sldId="258"/>
            <ac:spMk id="3" creationId="{00000000-0000-0000-0000-000000000000}"/>
          </ac:spMkLst>
        </pc:spChg>
        <pc:spChg chg="mod">
          <ac:chgData name="George" userId="22d0b802-afc6-4b8f-ba57-7a855d96927f" providerId="ADAL" clId="{B3A70AA2-4023-4D48-AB19-2B78D9776EC6}" dt="2020-03-01T19:10:31.237" v="45" actId="14100"/>
          <ac:spMkLst>
            <pc:docMk/>
            <pc:sldMk cId="3830029867" sldId="258"/>
            <ac:spMk id="11" creationId="{00000000-0000-0000-0000-000000000000}"/>
          </ac:spMkLst>
        </pc:spChg>
      </pc:sldChg>
      <pc:sldChg chg="delSp modSp">
        <pc:chgData name="George" userId="22d0b802-afc6-4b8f-ba57-7a855d96927f" providerId="ADAL" clId="{B3A70AA2-4023-4D48-AB19-2B78D9776EC6}" dt="2020-03-01T19:18:32.076" v="607" actId="478"/>
        <pc:sldMkLst>
          <pc:docMk/>
          <pc:sldMk cId="841209864" sldId="259"/>
        </pc:sldMkLst>
        <pc:spChg chg="mod">
          <ac:chgData name="George" userId="22d0b802-afc6-4b8f-ba57-7a855d96927f" providerId="ADAL" clId="{B3A70AA2-4023-4D48-AB19-2B78D9776EC6}" dt="2020-03-01T19:18:08.233" v="542" actId="20577"/>
          <ac:spMkLst>
            <pc:docMk/>
            <pc:sldMk cId="841209864" sldId="259"/>
            <ac:spMk id="3" creationId="{00000000-0000-0000-0000-000000000000}"/>
          </ac:spMkLst>
        </pc:spChg>
        <pc:spChg chg="del mod">
          <ac:chgData name="George" userId="22d0b802-afc6-4b8f-ba57-7a855d96927f" providerId="ADAL" clId="{B3A70AA2-4023-4D48-AB19-2B78D9776EC6}" dt="2020-03-01T19:18:32.076" v="607" actId="478"/>
          <ac:spMkLst>
            <pc:docMk/>
            <pc:sldMk cId="841209864" sldId="259"/>
            <ac:spMk id="5" creationId="{00000000-0000-0000-0000-000000000000}"/>
          </ac:spMkLst>
        </pc:spChg>
        <pc:spChg chg="mod">
          <ac:chgData name="George" userId="22d0b802-afc6-4b8f-ba57-7a855d96927f" providerId="ADAL" clId="{B3A70AA2-4023-4D48-AB19-2B78D9776EC6}" dt="2020-03-01T19:17:36.839" v="461" actId="20577"/>
          <ac:spMkLst>
            <pc:docMk/>
            <pc:sldMk cId="841209864" sldId="259"/>
            <ac:spMk id="11" creationId="{00000000-0000-0000-0000-000000000000}"/>
          </ac:spMkLst>
        </pc:spChg>
      </pc:sldChg>
      <pc:sldChg chg="modSp ord">
        <pc:chgData name="George" userId="22d0b802-afc6-4b8f-ba57-7a855d96927f" providerId="ADAL" clId="{B3A70AA2-4023-4D48-AB19-2B78D9776EC6}" dt="2020-03-01T22:37:53.324" v="3074" actId="113"/>
        <pc:sldMkLst>
          <pc:docMk/>
          <pc:sldMk cId="2727705481" sldId="260"/>
        </pc:sldMkLst>
        <pc:spChg chg="mod">
          <ac:chgData name="George" userId="22d0b802-afc6-4b8f-ba57-7a855d96927f" providerId="ADAL" clId="{B3A70AA2-4023-4D48-AB19-2B78D9776EC6}" dt="2020-03-01T22:37:53.324" v="3074" actId="113"/>
          <ac:spMkLst>
            <pc:docMk/>
            <pc:sldMk cId="2727705481" sldId="260"/>
            <ac:spMk id="3" creationId="{00000000-0000-0000-0000-000000000000}"/>
          </ac:spMkLst>
        </pc:spChg>
      </pc:sldChg>
      <pc:sldChg chg="ord">
        <pc:chgData name="George" userId="22d0b802-afc6-4b8f-ba57-7a855d96927f" providerId="ADAL" clId="{B3A70AA2-4023-4D48-AB19-2B78D9776EC6}" dt="2020-03-01T20:14:42.478" v="810"/>
        <pc:sldMkLst>
          <pc:docMk/>
          <pc:sldMk cId="3672653518" sldId="261"/>
        </pc:sldMkLst>
      </pc:sldChg>
      <pc:sldChg chg="addSp delSp modSp ord">
        <pc:chgData name="George" userId="22d0b802-afc6-4b8f-ba57-7a855d96927f" providerId="ADAL" clId="{B3A70AA2-4023-4D48-AB19-2B78D9776EC6}" dt="2020-03-01T21:51:08.343" v="2077" actId="2711"/>
        <pc:sldMkLst>
          <pc:docMk/>
          <pc:sldMk cId="1112245587" sldId="262"/>
        </pc:sldMkLst>
        <pc:spChg chg="add mod">
          <ac:chgData name="George" userId="22d0b802-afc6-4b8f-ba57-7a855d96927f" providerId="ADAL" clId="{B3A70AA2-4023-4D48-AB19-2B78D9776EC6}" dt="2020-03-01T21:50:48.086" v="2073" actId="2711"/>
          <ac:spMkLst>
            <pc:docMk/>
            <pc:sldMk cId="1112245587" sldId="262"/>
            <ac:spMk id="7" creationId="{D376EA13-BCEE-43B3-8E86-F1CBBCD78DD3}"/>
          </ac:spMkLst>
        </pc:spChg>
        <pc:spChg chg="add mod">
          <ac:chgData name="George" userId="22d0b802-afc6-4b8f-ba57-7a855d96927f" providerId="ADAL" clId="{B3A70AA2-4023-4D48-AB19-2B78D9776EC6}" dt="2020-03-01T21:51:03.256" v="2076" actId="1076"/>
          <ac:spMkLst>
            <pc:docMk/>
            <pc:sldMk cId="1112245587" sldId="262"/>
            <ac:spMk id="8" creationId="{D5D551EF-531E-4F42-8A45-A6960E04FFBE}"/>
          </ac:spMkLst>
        </pc:spChg>
        <pc:spChg chg="add mod">
          <ac:chgData name="George" userId="22d0b802-afc6-4b8f-ba57-7a855d96927f" providerId="ADAL" clId="{B3A70AA2-4023-4D48-AB19-2B78D9776EC6}" dt="2020-03-01T21:51:08.343" v="2077" actId="2711"/>
          <ac:spMkLst>
            <pc:docMk/>
            <pc:sldMk cId="1112245587" sldId="262"/>
            <ac:spMk id="9" creationId="{8375D8C4-63A1-406B-9628-744EA68BF3A2}"/>
          </ac:spMkLst>
        </pc:spChg>
        <pc:spChg chg="mod">
          <ac:chgData name="George" userId="22d0b802-afc6-4b8f-ba57-7a855d96927f" providerId="ADAL" clId="{B3A70AA2-4023-4D48-AB19-2B78D9776EC6}" dt="2020-03-01T21:36:34.727" v="1761" actId="20577"/>
          <ac:spMkLst>
            <pc:docMk/>
            <pc:sldMk cId="1112245587" sldId="262"/>
            <ac:spMk id="11" creationId="{00000000-0000-0000-0000-000000000000}"/>
          </ac:spMkLst>
        </pc:spChg>
        <pc:graphicFrameChg chg="add del">
          <ac:chgData name="George" userId="22d0b802-afc6-4b8f-ba57-7a855d96927f" providerId="ADAL" clId="{B3A70AA2-4023-4D48-AB19-2B78D9776EC6}" dt="2020-03-01T21:43:20.228" v="1982"/>
          <ac:graphicFrameMkLst>
            <pc:docMk/>
            <pc:sldMk cId="1112245587" sldId="262"/>
            <ac:graphicFrameMk id="2" creationId="{09C91308-157B-4129-94AA-3FC557D92BBA}"/>
          </ac:graphicFrameMkLst>
        </pc:graphicFrameChg>
        <pc:graphicFrameChg chg="add del">
          <ac:chgData name="George" userId="22d0b802-afc6-4b8f-ba57-7a855d96927f" providerId="ADAL" clId="{B3A70AA2-4023-4D48-AB19-2B78D9776EC6}" dt="2020-03-01T21:43:28.190" v="1984"/>
          <ac:graphicFrameMkLst>
            <pc:docMk/>
            <pc:sldMk cId="1112245587" sldId="262"/>
            <ac:graphicFrameMk id="3" creationId="{DC22D981-7CA5-4694-A432-34BBFD91CB9C}"/>
          </ac:graphicFrameMkLst>
        </pc:graphicFrameChg>
        <pc:graphicFrameChg chg="mod modGraphic">
          <ac:chgData name="George" userId="22d0b802-afc6-4b8f-ba57-7a855d96927f" providerId="ADAL" clId="{B3A70AA2-4023-4D48-AB19-2B78D9776EC6}" dt="2020-03-01T21:47:58.645" v="2012" actId="14100"/>
          <ac:graphicFrameMkLst>
            <pc:docMk/>
            <pc:sldMk cId="1112245587" sldId="262"/>
            <ac:graphicFrameMk id="4" creationId="{00000000-0000-0000-0000-000000000000}"/>
          </ac:graphicFrameMkLst>
        </pc:graphicFrameChg>
      </pc:sldChg>
      <pc:sldChg chg="modSp add">
        <pc:chgData name="George" userId="22d0b802-afc6-4b8f-ba57-7a855d96927f" providerId="ADAL" clId="{B3A70AA2-4023-4D48-AB19-2B78D9776EC6}" dt="2020-03-01T19:13:01.729" v="294" actId="20577"/>
        <pc:sldMkLst>
          <pc:docMk/>
          <pc:sldMk cId="3088404701" sldId="266"/>
        </pc:sldMkLst>
        <pc:spChg chg="mod">
          <ac:chgData name="George" userId="22d0b802-afc6-4b8f-ba57-7a855d96927f" providerId="ADAL" clId="{B3A70AA2-4023-4D48-AB19-2B78D9776EC6}" dt="2020-03-01T19:13:01.729" v="294" actId="20577"/>
          <ac:spMkLst>
            <pc:docMk/>
            <pc:sldMk cId="3088404701" sldId="266"/>
            <ac:spMk id="3" creationId="{00000000-0000-0000-0000-000000000000}"/>
          </ac:spMkLst>
        </pc:spChg>
        <pc:spChg chg="mod">
          <ac:chgData name="George" userId="22d0b802-afc6-4b8f-ba57-7a855d96927f" providerId="ADAL" clId="{B3A70AA2-4023-4D48-AB19-2B78D9776EC6}" dt="2020-03-01T19:12:46.920" v="235" actId="20577"/>
          <ac:spMkLst>
            <pc:docMk/>
            <pc:sldMk cId="3088404701" sldId="266"/>
            <ac:spMk id="11" creationId="{00000000-0000-0000-0000-000000000000}"/>
          </ac:spMkLst>
        </pc:spChg>
      </pc:sldChg>
      <pc:sldChg chg="delSp modSp add ord">
        <pc:chgData name="George" userId="22d0b802-afc6-4b8f-ba57-7a855d96927f" providerId="ADAL" clId="{B3A70AA2-4023-4D48-AB19-2B78D9776EC6}" dt="2020-03-01T19:14:47.151" v="350" actId="20577"/>
        <pc:sldMkLst>
          <pc:docMk/>
          <pc:sldMk cId="2967702006" sldId="267"/>
        </pc:sldMkLst>
        <pc:spChg chg="mod">
          <ac:chgData name="George" userId="22d0b802-afc6-4b8f-ba57-7a855d96927f" providerId="ADAL" clId="{B3A70AA2-4023-4D48-AB19-2B78D9776EC6}" dt="2020-03-01T19:14:47.151" v="350" actId="20577"/>
          <ac:spMkLst>
            <pc:docMk/>
            <pc:sldMk cId="2967702006" sldId="267"/>
            <ac:spMk id="5" creationId="{00000000-0000-0000-0000-000000000000}"/>
          </ac:spMkLst>
        </pc:spChg>
        <pc:spChg chg="del">
          <ac:chgData name="George" userId="22d0b802-afc6-4b8f-ba57-7a855d96927f" providerId="ADAL" clId="{B3A70AA2-4023-4D48-AB19-2B78D9776EC6}" dt="2020-03-01T19:13:39.597" v="303" actId="478"/>
          <ac:spMkLst>
            <pc:docMk/>
            <pc:sldMk cId="2967702006" sldId="267"/>
            <ac:spMk id="6" creationId="{00000000-0000-0000-0000-000000000000}"/>
          </ac:spMkLst>
        </pc:spChg>
      </pc:sldChg>
      <pc:sldChg chg="modSp add">
        <pc:chgData name="George" userId="22d0b802-afc6-4b8f-ba57-7a855d96927f" providerId="ADAL" clId="{B3A70AA2-4023-4D48-AB19-2B78D9776EC6}" dt="2020-03-01T19:17:13.277" v="441" actId="313"/>
        <pc:sldMkLst>
          <pc:docMk/>
          <pc:sldMk cId="1178959334" sldId="268"/>
        </pc:sldMkLst>
        <pc:spChg chg="mod">
          <ac:chgData name="George" userId="22d0b802-afc6-4b8f-ba57-7a855d96927f" providerId="ADAL" clId="{B3A70AA2-4023-4D48-AB19-2B78D9776EC6}" dt="2020-03-01T19:17:13.277" v="441" actId="313"/>
          <ac:spMkLst>
            <pc:docMk/>
            <pc:sldMk cId="1178959334" sldId="268"/>
            <ac:spMk id="3" creationId="{00000000-0000-0000-0000-000000000000}"/>
          </ac:spMkLst>
        </pc:spChg>
        <pc:spChg chg="mod">
          <ac:chgData name="George" userId="22d0b802-afc6-4b8f-ba57-7a855d96927f" providerId="ADAL" clId="{B3A70AA2-4023-4D48-AB19-2B78D9776EC6}" dt="2020-03-01T19:16:23.197" v="424" actId="20577"/>
          <ac:spMkLst>
            <pc:docMk/>
            <pc:sldMk cId="1178959334" sldId="268"/>
            <ac:spMk id="11" creationId="{00000000-0000-0000-0000-000000000000}"/>
          </ac:spMkLst>
        </pc:spChg>
      </pc:sldChg>
      <pc:sldChg chg="add">
        <pc:chgData name="George" userId="22d0b802-afc6-4b8f-ba57-7a855d96927f" providerId="ADAL" clId="{B3A70AA2-4023-4D48-AB19-2B78D9776EC6}" dt="2020-03-01T19:18:28.587" v="606"/>
        <pc:sldMkLst>
          <pc:docMk/>
          <pc:sldMk cId="3138290190" sldId="269"/>
        </pc:sldMkLst>
      </pc:sldChg>
      <pc:sldChg chg="add del">
        <pc:chgData name="George" userId="22d0b802-afc6-4b8f-ba57-7a855d96927f" providerId="ADAL" clId="{B3A70AA2-4023-4D48-AB19-2B78D9776EC6}" dt="2020-03-01T19:17:47.433" v="471" actId="47"/>
        <pc:sldMkLst>
          <pc:docMk/>
          <pc:sldMk cId="3283643398" sldId="269"/>
        </pc:sldMkLst>
      </pc:sldChg>
      <pc:sldChg chg="modSp add del">
        <pc:chgData name="George" userId="22d0b802-afc6-4b8f-ba57-7a855d96927f" providerId="ADAL" clId="{B3A70AA2-4023-4D48-AB19-2B78D9776EC6}" dt="2020-03-01T20:06:30.586" v="630" actId="47"/>
        <pc:sldMkLst>
          <pc:docMk/>
          <pc:sldMk cId="967086492" sldId="270"/>
        </pc:sldMkLst>
        <pc:spChg chg="mod">
          <ac:chgData name="George" userId="22d0b802-afc6-4b8f-ba57-7a855d96927f" providerId="ADAL" clId="{B3A70AA2-4023-4D48-AB19-2B78D9776EC6}" dt="2020-03-01T20:06:27.845" v="629" actId="20577"/>
          <ac:spMkLst>
            <pc:docMk/>
            <pc:sldMk cId="967086492" sldId="270"/>
            <ac:spMk id="11" creationId="{00000000-0000-0000-0000-000000000000}"/>
          </ac:spMkLst>
        </pc:spChg>
      </pc:sldChg>
      <pc:sldChg chg="modSp add">
        <pc:chgData name="George" userId="22d0b802-afc6-4b8f-ba57-7a855d96927f" providerId="ADAL" clId="{B3A70AA2-4023-4D48-AB19-2B78D9776EC6}" dt="2020-03-01T20:07:03.894" v="694" actId="20577"/>
        <pc:sldMkLst>
          <pc:docMk/>
          <pc:sldMk cId="2777572678" sldId="270"/>
        </pc:sldMkLst>
        <pc:spChg chg="mod">
          <ac:chgData name="George" userId="22d0b802-afc6-4b8f-ba57-7a855d96927f" providerId="ADAL" clId="{B3A70AA2-4023-4D48-AB19-2B78D9776EC6}" dt="2020-03-01T20:07:03.894" v="694" actId="20577"/>
          <ac:spMkLst>
            <pc:docMk/>
            <pc:sldMk cId="2777572678" sldId="270"/>
            <ac:spMk id="3" creationId="{00000000-0000-0000-0000-000000000000}"/>
          </ac:spMkLst>
        </pc:spChg>
        <pc:spChg chg="mod">
          <ac:chgData name="George" userId="22d0b802-afc6-4b8f-ba57-7a855d96927f" providerId="ADAL" clId="{B3A70AA2-4023-4D48-AB19-2B78D9776EC6}" dt="2020-03-01T20:06:42.460" v="650" actId="20577"/>
          <ac:spMkLst>
            <pc:docMk/>
            <pc:sldMk cId="2777572678" sldId="270"/>
            <ac:spMk id="11" creationId="{00000000-0000-0000-0000-000000000000}"/>
          </ac:spMkLst>
        </pc:spChg>
      </pc:sldChg>
      <pc:sldChg chg="addSp delSp modSp add">
        <pc:chgData name="George" userId="22d0b802-afc6-4b8f-ba57-7a855d96927f" providerId="ADAL" clId="{B3A70AA2-4023-4D48-AB19-2B78D9776EC6}" dt="2020-03-01T20:12:49.824" v="785" actId="403"/>
        <pc:sldMkLst>
          <pc:docMk/>
          <pc:sldMk cId="3173185447" sldId="271"/>
        </pc:sldMkLst>
        <pc:spChg chg="del">
          <ac:chgData name="George" userId="22d0b802-afc6-4b8f-ba57-7a855d96927f" providerId="ADAL" clId="{B3A70AA2-4023-4D48-AB19-2B78D9776EC6}" dt="2020-03-01T20:07:23.853" v="696" actId="478"/>
          <ac:spMkLst>
            <pc:docMk/>
            <pc:sldMk cId="3173185447" sldId="271"/>
            <ac:spMk id="3" creationId="{00000000-0000-0000-0000-000000000000}"/>
          </ac:spMkLst>
        </pc:spChg>
        <pc:spChg chg="add mod">
          <ac:chgData name="George" userId="22d0b802-afc6-4b8f-ba57-7a855d96927f" providerId="ADAL" clId="{B3A70AA2-4023-4D48-AB19-2B78D9776EC6}" dt="2020-03-01T20:12:49.824" v="785" actId="403"/>
          <ac:spMkLst>
            <pc:docMk/>
            <pc:sldMk cId="3173185447" sldId="271"/>
            <ac:spMk id="4" creationId="{23269918-474C-4C32-ADD5-D7A66EE4F191}"/>
          </ac:spMkLst>
        </pc:spChg>
        <pc:picChg chg="add del mod">
          <ac:chgData name="George" userId="22d0b802-afc6-4b8f-ba57-7a855d96927f" providerId="ADAL" clId="{B3A70AA2-4023-4D48-AB19-2B78D9776EC6}" dt="2020-03-01T20:11:41.128" v="714" actId="478"/>
          <ac:picMkLst>
            <pc:docMk/>
            <pc:sldMk cId="3173185447" sldId="271"/>
            <ac:picMk id="2" creationId="{3977E063-F8BA-4569-A88A-930E6338047C}"/>
          </ac:picMkLst>
        </pc:picChg>
        <pc:picChg chg="add del mod">
          <ac:chgData name="George" userId="22d0b802-afc6-4b8f-ba57-7a855d96927f" providerId="ADAL" clId="{B3A70AA2-4023-4D48-AB19-2B78D9776EC6}" dt="2020-03-01T20:08:12.752" v="700" actId="478"/>
          <ac:picMkLst>
            <pc:docMk/>
            <pc:sldMk cId="3173185447" sldId="271"/>
            <ac:picMk id="1026" creationId="{F9051AB7-8745-4D11-B114-40345F3A9058}"/>
          </ac:picMkLst>
        </pc:picChg>
      </pc:sldChg>
      <pc:sldChg chg="addSp delSp modSp add">
        <pc:chgData name="George" userId="22d0b802-afc6-4b8f-ba57-7a855d96927f" providerId="ADAL" clId="{B3A70AA2-4023-4D48-AB19-2B78D9776EC6}" dt="2020-03-01T20:14:28.030" v="808" actId="1076"/>
        <pc:sldMkLst>
          <pc:docMk/>
          <pc:sldMk cId="3790006096" sldId="272"/>
        </pc:sldMkLst>
        <pc:spChg chg="del">
          <ac:chgData name="George" userId="22d0b802-afc6-4b8f-ba57-7a855d96927f" providerId="ADAL" clId="{B3A70AA2-4023-4D48-AB19-2B78D9776EC6}" dt="2020-03-01T20:14:23.450" v="805" actId="478"/>
          <ac:spMkLst>
            <pc:docMk/>
            <pc:sldMk cId="3790006096" sldId="272"/>
            <ac:spMk id="3" creationId="{00000000-0000-0000-0000-000000000000}"/>
          </ac:spMkLst>
        </pc:spChg>
        <pc:spChg chg="mod">
          <ac:chgData name="George" userId="22d0b802-afc6-4b8f-ba57-7a855d96927f" providerId="ADAL" clId="{B3A70AA2-4023-4D48-AB19-2B78D9776EC6}" dt="2020-03-01T20:14:20.163" v="804" actId="20577"/>
          <ac:spMkLst>
            <pc:docMk/>
            <pc:sldMk cId="3790006096" sldId="272"/>
            <ac:spMk id="11" creationId="{00000000-0000-0000-0000-000000000000}"/>
          </ac:spMkLst>
        </pc:spChg>
        <pc:picChg chg="add mod">
          <ac:chgData name="George" userId="22d0b802-afc6-4b8f-ba57-7a855d96927f" providerId="ADAL" clId="{B3A70AA2-4023-4D48-AB19-2B78D9776EC6}" dt="2020-03-01T20:14:28.030" v="808" actId="1076"/>
          <ac:picMkLst>
            <pc:docMk/>
            <pc:sldMk cId="3790006096" sldId="272"/>
            <ac:picMk id="2050" creationId="{B2B96C60-7213-472C-9C1F-9348BE8FEA83}"/>
          </ac:picMkLst>
        </pc:picChg>
      </pc:sldChg>
      <pc:sldChg chg="modSp add">
        <pc:chgData name="George" userId="22d0b802-afc6-4b8f-ba57-7a855d96927f" providerId="ADAL" clId="{B3A70AA2-4023-4D48-AB19-2B78D9776EC6}" dt="2020-03-01T20:16:05.236" v="838" actId="20577"/>
        <pc:sldMkLst>
          <pc:docMk/>
          <pc:sldMk cId="3466469417" sldId="273"/>
        </pc:sldMkLst>
        <pc:spChg chg="mod">
          <ac:chgData name="George" userId="22d0b802-afc6-4b8f-ba57-7a855d96927f" providerId="ADAL" clId="{B3A70AA2-4023-4D48-AB19-2B78D9776EC6}" dt="2020-03-01T20:16:05.236" v="838" actId="20577"/>
          <ac:spMkLst>
            <pc:docMk/>
            <pc:sldMk cId="3466469417" sldId="273"/>
            <ac:spMk id="5" creationId="{00000000-0000-0000-0000-000000000000}"/>
          </ac:spMkLst>
        </pc:spChg>
      </pc:sldChg>
      <pc:sldChg chg="addSp modSp add">
        <pc:chgData name="George" userId="22d0b802-afc6-4b8f-ba57-7a855d96927f" providerId="ADAL" clId="{B3A70AA2-4023-4D48-AB19-2B78D9776EC6}" dt="2020-03-01T20:19:29.432" v="998" actId="1076"/>
        <pc:sldMkLst>
          <pc:docMk/>
          <pc:sldMk cId="4200032416" sldId="274"/>
        </pc:sldMkLst>
        <pc:spChg chg="mod">
          <ac:chgData name="George" userId="22d0b802-afc6-4b8f-ba57-7a855d96927f" providerId="ADAL" clId="{B3A70AA2-4023-4D48-AB19-2B78D9776EC6}" dt="2020-03-01T20:19:25.572" v="997" actId="14100"/>
          <ac:spMkLst>
            <pc:docMk/>
            <pc:sldMk cId="4200032416" sldId="274"/>
            <ac:spMk id="3" creationId="{00000000-0000-0000-0000-000000000000}"/>
          </ac:spMkLst>
        </pc:spChg>
        <pc:spChg chg="mod">
          <ac:chgData name="George" userId="22d0b802-afc6-4b8f-ba57-7a855d96927f" providerId="ADAL" clId="{B3A70AA2-4023-4D48-AB19-2B78D9776EC6}" dt="2020-03-01T20:16:32.572" v="862" actId="20577"/>
          <ac:spMkLst>
            <pc:docMk/>
            <pc:sldMk cId="4200032416" sldId="274"/>
            <ac:spMk id="11" creationId="{00000000-0000-0000-0000-000000000000}"/>
          </ac:spMkLst>
        </pc:spChg>
        <pc:picChg chg="add mod">
          <ac:chgData name="George" userId="22d0b802-afc6-4b8f-ba57-7a855d96927f" providerId="ADAL" clId="{B3A70AA2-4023-4D48-AB19-2B78D9776EC6}" dt="2020-03-01T20:19:29.432" v="998" actId="1076"/>
          <ac:picMkLst>
            <pc:docMk/>
            <pc:sldMk cId="4200032416" sldId="274"/>
            <ac:picMk id="2" creationId="{ECA946CB-A571-44EC-BE9B-746C7421C004}"/>
          </ac:picMkLst>
        </pc:picChg>
      </pc:sldChg>
      <pc:sldChg chg="addSp delSp modSp add">
        <pc:chgData name="George" userId="22d0b802-afc6-4b8f-ba57-7a855d96927f" providerId="ADAL" clId="{B3A70AA2-4023-4D48-AB19-2B78D9776EC6}" dt="2020-03-01T21:33:26.908" v="1646" actId="1076"/>
        <pc:sldMkLst>
          <pc:docMk/>
          <pc:sldMk cId="1008184787" sldId="275"/>
        </pc:sldMkLst>
        <pc:spChg chg="mod">
          <ac:chgData name="George" userId="22d0b802-afc6-4b8f-ba57-7a855d96927f" providerId="ADAL" clId="{B3A70AA2-4023-4D48-AB19-2B78D9776EC6}" dt="2020-03-01T20:20:19.062" v="1079" actId="20577"/>
          <ac:spMkLst>
            <pc:docMk/>
            <pc:sldMk cId="1008184787" sldId="275"/>
            <ac:spMk id="3" creationId="{00000000-0000-0000-0000-000000000000}"/>
          </ac:spMkLst>
        </pc:spChg>
        <pc:spChg chg="mod">
          <ac:chgData name="George" userId="22d0b802-afc6-4b8f-ba57-7a855d96927f" providerId="ADAL" clId="{B3A70AA2-4023-4D48-AB19-2B78D9776EC6}" dt="2020-03-01T20:32:00.512" v="1148" actId="14100"/>
          <ac:spMkLst>
            <pc:docMk/>
            <pc:sldMk cId="1008184787" sldId="275"/>
            <ac:spMk id="11" creationId="{00000000-0000-0000-0000-000000000000}"/>
          </ac:spMkLst>
        </pc:spChg>
        <pc:picChg chg="del">
          <ac:chgData name="George" userId="22d0b802-afc6-4b8f-ba57-7a855d96927f" providerId="ADAL" clId="{B3A70AA2-4023-4D48-AB19-2B78D9776EC6}" dt="2020-03-01T20:20:02.474" v="1036" actId="478"/>
          <ac:picMkLst>
            <pc:docMk/>
            <pc:sldMk cId="1008184787" sldId="275"/>
            <ac:picMk id="2" creationId="{ECA946CB-A571-44EC-BE9B-746C7421C004}"/>
          </ac:picMkLst>
        </pc:picChg>
        <pc:picChg chg="add mod">
          <ac:chgData name="George" userId="22d0b802-afc6-4b8f-ba57-7a855d96927f" providerId="ADAL" clId="{B3A70AA2-4023-4D48-AB19-2B78D9776EC6}" dt="2020-03-01T21:33:26.908" v="1646" actId="1076"/>
          <ac:picMkLst>
            <pc:docMk/>
            <pc:sldMk cId="1008184787" sldId="275"/>
            <ac:picMk id="8194" creationId="{93A3D79E-EFB5-4C74-925C-52E65CFB9662}"/>
          </ac:picMkLst>
        </pc:picChg>
      </pc:sldChg>
      <pc:sldChg chg="addSp delSp modSp add">
        <pc:chgData name="George" userId="22d0b802-afc6-4b8f-ba57-7a855d96927f" providerId="ADAL" clId="{B3A70AA2-4023-4D48-AB19-2B78D9776EC6}" dt="2020-03-01T20:30:58.428" v="1145" actId="1076"/>
        <pc:sldMkLst>
          <pc:docMk/>
          <pc:sldMk cId="3792159842" sldId="276"/>
        </pc:sldMkLst>
        <pc:spChg chg="mod">
          <ac:chgData name="George" userId="22d0b802-afc6-4b8f-ba57-7a855d96927f" providerId="ADAL" clId="{B3A70AA2-4023-4D48-AB19-2B78D9776EC6}" dt="2020-03-01T20:30:27.629" v="1142" actId="1076"/>
          <ac:spMkLst>
            <pc:docMk/>
            <pc:sldMk cId="3792159842" sldId="276"/>
            <ac:spMk id="3" creationId="{00000000-0000-0000-0000-000000000000}"/>
          </ac:spMkLst>
        </pc:spChg>
        <pc:spChg chg="mod">
          <ac:chgData name="George" userId="22d0b802-afc6-4b8f-ba57-7a855d96927f" providerId="ADAL" clId="{B3A70AA2-4023-4D48-AB19-2B78D9776EC6}" dt="2020-03-01T20:30:01.407" v="1130" actId="14100"/>
          <ac:spMkLst>
            <pc:docMk/>
            <pc:sldMk cId="3792159842" sldId="276"/>
            <ac:spMk id="11" creationId="{00000000-0000-0000-0000-000000000000}"/>
          </ac:spMkLst>
        </pc:spChg>
        <pc:picChg chg="del">
          <ac:chgData name="George" userId="22d0b802-afc6-4b8f-ba57-7a855d96927f" providerId="ADAL" clId="{B3A70AA2-4023-4D48-AB19-2B78D9776EC6}" dt="2020-03-01T20:30:03.231" v="1131" actId="478"/>
          <ac:picMkLst>
            <pc:docMk/>
            <pc:sldMk cId="3792159842" sldId="276"/>
            <ac:picMk id="2" creationId="{ECA946CB-A571-44EC-BE9B-746C7421C004}"/>
          </ac:picMkLst>
        </pc:picChg>
        <pc:picChg chg="add mod">
          <ac:chgData name="George" userId="22d0b802-afc6-4b8f-ba57-7a855d96927f" providerId="ADAL" clId="{B3A70AA2-4023-4D48-AB19-2B78D9776EC6}" dt="2020-03-01T20:30:58.428" v="1145" actId="1076"/>
          <ac:picMkLst>
            <pc:docMk/>
            <pc:sldMk cId="3792159842" sldId="276"/>
            <ac:picMk id="4" creationId="{B06AAD1F-546D-4D60-83B5-447E85AB3216}"/>
          </ac:picMkLst>
        </pc:picChg>
      </pc:sldChg>
      <pc:sldChg chg="addSp delSp modSp add">
        <pc:chgData name="George" userId="22d0b802-afc6-4b8f-ba57-7a855d96927f" providerId="ADAL" clId="{B3A70AA2-4023-4D48-AB19-2B78D9776EC6}" dt="2020-03-01T20:39:12.254" v="1234" actId="732"/>
        <pc:sldMkLst>
          <pc:docMk/>
          <pc:sldMk cId="3537963124" sldId="277"/>
        </pc:sldMkLst>
        <pc:spChg chg="del">
          <ac:chgData name="George" userId="22d0b802-afc6-4b8f-ba57-7a855d96927f" providerId="ADAL" clId="{B3A70AA2-4023-4D48-AB19-2B78D9776EC6}" dt="2020-03-01T20:32:25.551" v="1185" actId="478"/>
          <ac:spMkLst>
            <pc:docMk/>
            <pc:sldMk cId="3537963124" sldId="277"/>
            <ac:spMk id="3" creationId="{00000000-0000-0000-0000-000000000000}"/>
          </ac:spMkLst>
        </pc:spChg>
        <pc:spChg chg="mod">
          <ac:chgData name="George" userId="22d0b802-afc6-4b8f-ba57-7a855d96927f" providerId="ADAL" clId="{B3A70AA2-4023-4D48-AB19-2B78D9776EC6}" dt="2020-03-01T20:36:39.197" v="1210" actId="14100"/>
          <ac:spMkLst>
            <pc:docMk/>
            <pc:sldMk cId="3537963124" sldId="277"/>
            <ac:spMk id="11" creationId="{00000000-0000-0000-0000-000000000000}"/>
          </ac:spMkLst>
        </pc:spChg>
        <pc:picChg chg="add mod">
          <ac:chgData name="George" userId="22d0b802-afc6-4b8f-ba57-7a855d96927f" providerId="ADAL" clId="{B3A70AA2-4023-4D48-AB19-2B78D9776EC6}" dt="2020-03-01T20:35:00.437" v="1191" actId="1076"/>
          <ac:picMkLst>
            <pc:docMk/>
            <pc:sldMk cId="3537963124" sldId="277"/>
            <ac:picMk id="2" creationId="{EE00F623-B865-4799-8615-45050B57F6A3}"/>
          </ac:picMkLst>
        </pc:picChg>
        <pc:picChg chg="add del mod modCrop">
          <ac:chgData name="George" userId="22d0b802-afc6-4b8f-ba57-7a855d96927f" providerId="ADAL" clId="{B3A70AA2-4023-4D48-AB19-2B78D9776EC6}" dt="2020-03-01T20:38:56.123" v="1227" actId="478"/>
          <ac:picMkLst>
            <pc:docMk/>
            <pc:sldMk cId="3537963124" sldId="277"/>
            <ac:picMk id="4" creationId="{48642B7D-7B2B-44D4-BE5C-BB9EE2194642}"/>
          </ac:picMkLst>
        </pc:picChg>
        <pc:picChg chg="add mod modCrop">
          <ac:chgData name="George" userId="22d0b802-afc6-4b8f-ba57-7a855d96927f" providerId="ADAL" clId="{B3A70AA2-4023-4D48-AB19-2B78D9776EC6}" dt="2020-03-01T20:39:12.254" v="1234" actId="732"/>
          <ac:picMkLst>
            <pc:docMk/>
            <pc:sldMk cId="3537963124" sldId="277"/>
            <ac:picMk id="7" creationId="{DCA36418-A850-4A75-9BF1-2B7EE9BBDB76}"/>
          </ac:picMkLst>
        </pc:picChg>
      </pc:sldChg>
      <pc:sldChg chg="add del">
        <pc:chgData name="George" userId="22d0b802-afc6-4b8f-ba57-7a855d96927f" providerId="ADAL" clId="{B3A70AA2-4023-4D48-AB19-2B78D9776EC6}" dt="2020-03-01T20:36:44.590" v="1212" actId="47"/>
        <pc:sldMkLst>
          <pc:docMk/>
          <pc:sldMk cId="423530799" sldId="278"/>
        </pc:sldMkLst>
      </pc:sldChg>
      <pc:sldChg chg="add del">
        <pc:chgData name="George" userId="22d0b802-afc6-4b8f-ba57-7a855d96927f" providerId="ADAL" clId="{B3A70AA2-4023-4D48-AB19-2B78D9776EC6}" dt="2020-03-01T20:33:48.832" v="1187"/>
        <pc:sldMkLst>
          <pc:docMk/>
          <pc:sldMk cId="3329992458" sldId="278"/>
        </pc:sldMkLst>
      </pc:sldChg>
      <pc:sldChg chg="addSp delSp modSp add">
        <pc:chgData name="George" userId="22d0b802-afc6-4b8f-ba57-7a855d96927f" providerId="ADAL" clId="{B3A70AA2-4023-4D48-AB19-2B78D9776EC6}" dt="2020-03-01T20:43:15.523" v="1238" actId="1076"/>
        <pc:sldMkLst>
          <pc:docMk/>
          <pc:sldMk cId="1576319301" sldId="279"/>
        </pc:sldMkLst>
        <pc:spChg chg="mod">
          <ac:chgData name="George" userId="22d0b802-afc6-4b8f-ba57-7a855d96927f" providerId="ADAL" clId="{B3A70AA2-4023-4D48-AB19-2B78D9776EC6}" dt="2020-03-01T20:36:54.894" v="1221" actId="20577"/>
          <ac:spMkLst>
            <pc:docMk/>
            <pc:sldMk cId="1576319301" sldId="279"/>
            <ac:spMk id="11" creationId="{00000000-0000-0000-0000-000000000000}"/>
          </ac:spMkLst>
        </pc:spChg>
        <pc:picChg chg="del">
          <ac:chgData name="George" userId="22d0b802-afc6-4b8f-ba57-7a855d96927f" providerId="ADAL" clId="{B3A70AA2-4023-4D48-AB19-2B78D9776EC6}" dt="2020-03-01T20:36:59.225" v="1222" actId="478"/>
          <ac:picMkLst>
            <pc:docMk/>
            <pc:sldMk cId="1576319301" sldId="279"/>
            <ac:picMk id="2" creationId="{EE00F623-B865-4799-8615-45050B57F6A3}"/>
          </ac:picMkLst>
        </pc:picChg>
        <pc:picChg chg="add del mod">
          <ac:chgData name="George" userId="22d0b802-afc6-4b8f-ba57-7a855d96927f" providerId="ADAL" clId="{B3A70AA2-4023-4D48-AB19-2B78D9776EC6}" dt="2020-03-01T20:38:53.699" v="1226" actId="21"/>
          <ac:picMkLst>
            <pc:docMk/>
            <pc:sldMk cId="1576319301" sldId="279"/>
            <ac:picMk id="3" creationId="{512E6BD3-257D-4703-AD39-47050F7B7049}"/>
          </ac:picMkLst>
        </pc:picChg>
        <pc:picChg chg="del">
          <ac:chgData name="George" userId="22d0b802-afc6-4b8f-ba57-7a855d96927f" providerId="ADAL" clId="{B3A70AA2-4023-4D48-AB19-2B78D9776EC6}" dt="2020-03-01T20:37:00.633" v="1223" actId="478"/>
          <ac:picMkLst>
            <pc:docMk/>
            <pc:sldMk cId="1576319301" sldId="279"/>
            <ac:picMk id="4" creationId="{48642B7D-7B2B-44D4-BE5C-BB9EE2194642}"/>
          </ac:picMkLst>
        </pc:picChg>
        <pc:picChg chg="add mod">
          <ac:chgData name="George" userId="22d0b802-afc6-4b8f-ba57-7a855d96927f" providerId="ADAL" clId="{B3A70AA2-4023-4D48-AB19-2B78D9776EC6}" dt="2020-03-01T20:43:15.523" v="1238" actId="1076"/>
          <ac:picMkLst>
            <pc:docMk/>
            <pc:sldMk cId="1576319301" sldId="279"/>
            <ac:picMk id="5" creationId="{6C4D10E5-0828-4842-96EE-BC9DD1874C36}"/>
          </ac:picMkLst>
        </pc:picChg>
      </pc:sldChg>
      <pc:sldChg chg="addSp delSp modSp add">
        <pc:chgData name="George" userId="22d0b802-afc6-4b8f-ba57-7a855d96927f" providerId="ADAL" clId="{B3A70AA2-4023-4D48-AB19-2B78D9776EC6}" dt="2020-03-01T21:02:28.749" v="1298" actId="1076"/>
        <pc:sldMkLst>
          <pc:docMk/>
          <pc:sldMk cId="2580960073" sldId="280"/>
        </pc:sldMkLst>
        <pc:spChg chg="del">
          <ac:chgData name="George" userId="22d0b802-afc6-4b8f-ba57-7a855d96927f" providerId="ADAL" clId="{B3A70AA2-4023-4D48-AB19-2B78D9776EC6}" dt="2020-03-01T20:45:51.899" v="1261" actId="478"/>
          <ac:spMkLst>
            <pc:docMk/>
            <pc:sldMk cId="2580960073" sldId="280"/>
            <ac:spMk id="3" creationId="{00000000-0000-0000-0000-000000000000}"/>
          </ac:spMkLst>
        </pc:spChg>
        <pc:spChg chg="add mod">
          <ac:chgData name="George" userId="22d0b802-afc6-4b8f-ba57-7a855d96927f" providerId="ADAL" clId="{B3A70AA2-4023-4D48-AB19-2B78D9776EC6}" dt="2020-03-01T21:02:28.749" v="1298" actId="1076"/>
          <ac:spMkLst>
            <pc:docMk/>
            <pc:sldMk cId="2580960073" sldId="280"/>
            <ac:spMk id="6" creationId="{9E98BF9E-6B63-49CA-9154-2D467A15E39F}"/>
          </ac:spMkLst>
        </pc:spChg>
        <pc:spChg chg="mod">
          <ac:chgData name="George" userId="22d0b802-afc6-4b8f-ba57-7a855d96927f" providerId="ADAL" clId="{B3A70AA2-4023-4D48-AB19-2B78D9776EC6}" dt="2020-03-01T20:45:09.030" v="1260" actId="20577"/>
          <ac:spMkLst>
            <pc:docMk/>
            <pc:sldMk cId="2580960073" sldId="280"/>
            <ac:spMk id="11" creationId="{00000000-0000-0000-0000-000000000000}"/>
          </ac:spMkLst>
        </pc:spChg>
        <pc:picChg chg="add del mod">
          <ac:chgData name="George" userId="22d0b802-afc6-4b8f-ba57-7a855d96927f" providerId="ADAL" clId="{B3A70AA2-4023-4D48-AB19-2B78D9776EC6}" dt="2020-03-01T20:47:30.984" v="1277" actId="478"/>
          <ac:picMkLst>
            <pc:docMk/>
            <pc:sldMk cId="2580960073" sldId="280"/>
            <ac:picMk id="4" creationId="{4A69F651-27A3-42E9-A480-E4814C2B985F}"/>
          </ac:picMkLst>
        </pc:picChg>
        <pc:picChg chg="add mod">
          <ac:chgData name="George" userId="22d0b802-afc6-4b8f-ba57-7a855d96927f" providerId="ADAL" clId="{B3A70AA2-4023-4D48-AB19-2B78D9776EC6}" dt="2020-03-01T20:58:56.663" v="1286" actId="1076"/>
          <ac:picMkLst>
            <pc:docMk/>
            <pc:sldMk cId="2580960073" sldId="280"/>
            <ac:picMk id="5" creationId="{A94A97ED-407A-49F9-9757-C32EE7F3FEFC}"/>
          </ac:picMkLst>
        </pc:picChg>
        <pc:picChg chg="add mod">
          <ac:chgData name="George" userId="22d0b802-afc6-4b8f-ba57-7a855d96927f" providerId="ADAL" clId="{B3A70AA2-4023-4D48-AB19-2B78D9776EC6}" dt="2020-03-01T21:02:24.669" v="1297" actId="1076"/>
          <ac:picMkLst>
            <pc:docMk/>
            <pc:sldMk cId="2580960073" sldId="280"/>
            <ac:picMk id="7" creationId="{10FCD662-532F-45AE-8CBA-F00475454B51}"/>
          </ac:picMkLst>
        </pc:picChg>
        <pc:picChg chg="add del mod">
          <ac:chgData name="George" userId="22d0b802-afc6-4b8f-ba57-7a855d96927f" providerId="ADAL" clId="{B3A70AA2-4023-4D48-AB19-2B78D9776EC6}" dt="2020-03-01T20:58:50.099" v="1283" actId="478"/>
          <ac:picMkLst>
            <pc:docMk/>
            <pc:sldMk cId="2580960073" sldId="280"/>
            <ac:picMk id="3074" creationId="{D31F9289-3A92-48FC-A05F-1C64B6730E36}"/>
          </ac:picMkLst>
        </pc:picChg>
        <pc:picChg chg="add del mod">
          <ac:chgData name="George" userId="22d0b802-afc6-4b8f-ba57-7a855d96927f" providerId="ADAL" clId="{B3A70AA2-4023-4D48-AB19-2B78D9776EC6}" dt="2020-03-01T20:58:51.689" v="1284" actId="478"/>
          <ac:picMkLst>
            <pc:docMk/>
            <pc:sldMk cId="2580960073" sldId="280"/>
            <ac:picMk id="3076" creationId="{AD3DD88B-1D30-4C97-AEE0-2C27136E650D}"/>
          </ac:picMkLst>
        </pc:picChg>
      </pc:sldChg>
      <pc:sldChg chg="addSp delSp modSp add">
        <pc:chgData name="George" userId="22d0b802-afc6-4b8f-ba57-7a855d96927f" providerId="ADAL" clId="{B3A70AA2-4023-4D48-AB19-2B78D9776EC6}" dt="2020-03-01T21:24:51.739" v="1626" actId="1076"/>
        <pc:sldMkLst>
          <pc:docMk/>
          <pc:sldMk cId="1486192924" sldId="281"/>
        </pc:sldMkLst>
        <pc:spChg chg="del">
          <ac:chgData name="George" userId="22d0b802-afc6-4b8f-ba57-7a855d96927f" providerId="ADAL" clId="{B3A70AA2-4023-4D48-AB19-2B78D9776EC6}" dt="2020-03-01T21:03:04.958" v="1322" actId="478"/>
          <ac:spMkLst>
            <pc:docMk/>
            <pc:sldMk cId="1486192924" sldId="281"/>
            <ac:spMk id="6" creationId="{9E98BF9E-6B63-49CA-9154-2D467A15E39F}"/>
          </ac:spMkLst>
        </pc:spChg>
        <pc:spChg chg="mod">
          <ac:chgData name="George" userId="22d0b802-afc6-4b8f-ba57-7a855d96927f" providerId="ADAL" clId="{B3A70AA2-4023-4D48-AB19-2B78D9776EC6}" dt="2020-03-01T21:03:00.418" v="1319" actId="20577"/>
          <ac:spMkLst>
            <pc:docMk/>
            <pc:sldMk cId="1486192924" sldId="281"/>
            <ac:spMk id="11" creationId="{00000000-0000-0000-0000-000000000000}"/>
          </ac:spMkLst>
        </pc:spChg>
        <pc:picChg chg="del">
          <ac:chgData name="George" userId="22d0b802-afc6-4b8f-ba57-7a855d96927f" providerId="ADAL" clId="{B3A70AA2-4023-4D48-AB19-2B78D9776EC6}" dt="2020-03-01T21:03:02.375" v="1320" actId="478"/>
          <ac:picMkLst>
            <pc:docMk/>
            <pc:sldMk cId="1486192924" sldId="281"/>
            <ac:picMk id="5" creationId="{A94A97ED-407A-49F9-9757-C32EE7F3FEFC}"/>
          </ac:picMkLst>
        </pc:picChg>
        <pc:picChg chg="del">
          <ac:chgData name="George" userId="22d0b802-afc6-4b8f-ba57-7a855d96927f" providerId="ADAL" clId="{B3A70AA2-4023-4D48-AB19-2B78D9776EC6}" dt="2020-03-01T21:03:03.298" v="1321" actId="478"/>
          <ac:picMkLst>
            <pc:docMk/>
            <pc:sldMk cId="1486192924" sldId="281"/>
            <ac:picMk id="7" creationId="{10FCD662-532F-45AE-8CBA-F00475454B51}"/>
          </ac:picMkLst>
        </pc:picChg>
        <pc:picChg chg="add mod">
          <ac:chgData name="George" userId="22d0b802-afc6-4b8f-ba57-7a855d96927f" providerId="ADAL" clId="{B3A70AA2-4023-4D48-AB19-2B78D9776EC6}" dt="2020-03-01T21:24:51.739" v="1626" actId="1076"/>
          <ac:picMkLst>
            <pc:docMk/>
            <pc:sldMk cId="1486192924" sldId="281"/>
            <ac:picMk id="7170" creationId="{ABA02E0B-B7A0-4FD6-AAC5-9DED31597CB2}"/>
          </ac:picMkLst>
        </pc:picChg>
      </pc:sldChg>
      <pc:sldChg chg="addSp modSp add">
        <pc:chgData name="George" userId="22d0b802-afc6-4b8f-ba57-7a855d96927f" providerId="ADAL" clId="{B3A70AA2-4023-4D48-AB19-2B78D9776EC6}" dt="2020-03-01T21:11:26.389" v="1459" actId="20577"/>
        <pc:sldMkLst>
          <pc:docMk/>
          <pc:sldMk cId="2192119357" sldId="282"/>
        </pc:sldMkLst>
        <pc:spChg chg="add mod">
          <ac:chgData name="George" userId="22d0b802-afc6-4b8f-ba57-7a855d96927f" providerId="ADAL" clId="{B3A70AA2-4023-4D48-AB19-2B78D9776EC6}" dt="2020-03-01T21:11:26.389" v="1459" actId="20577"/>
          <ac:spMkLst>
            <pc:docMk/>
            <pc:sldMk cId="2192119357" sldId="282"/>
            <ac:spMk id="4" creationId="{5A4F6C64-3E8D-4255-95B8-CF64265213DA}"/>
          </ac:spMkLst>
        </pc:spChg>
        <pc:spChg chg="mod">
          <ac:chgData name="George" userId="22d0b802-afc6-4b8f-ba57-7a855d96927f" providerId="ADAL" clId="{B3A70AA2-4023-4D48-AB19-2B78D9776EC6}" dt="2020-03-01T21:11:09.494" v="1406" actId="14100"/>
          <ac:spMkLst>
            <pc:docMk/>
            <pc:sldMk cId="2192119357" sldId="282"/>
            <ac:spMk id="11" creationId="{00000000-0000-0000-0000-000000000000}"/>
          </ac:spMkLst>
        </pc:spChg>
      </pc:sldChg>
      <pc:sldChg chg="addSp delSp modSp add">
        <pc:chgData name="George" userId="22d0b802-afc6-4b8f-ba57-7a855d96927f" providerId="ADAL" clId="{B3A70AA2-4023-4D48-AB19-2B78D9776EC6}" dt="2020-03-01T21:28:43.922" v="1637" actId="1076"/>
        <pc:sldMkLst>
          <pc:docMk/>
          <pc:sldMk cId="1805010821" sldId="283"/>
        </pc:sldMkLst>
        <pc:spChg chg="mod">
          <ac:chgData name="George" userId="22d0b802-afc6-4b8f-ba57-7a855d96927f" providerId="ADAL" clId="{B3A70AA2-4023-4D48-AB19-2B78D9776EC6}" dt="2020-03-01T21:12:09.340" v="1585" actId="20577"/>
          <ac:spMkLst>
            <pc:docMk/>
            <pc:sldMk cId="1805010821" sldId="283"/>
            <ac:spMk id="4" creationId="{5A4F6C64-3E8D-4255-95B8-CF64265213DA}"/>
          </ac:spMkLst>
        </pc:spChg>
        <pc:spChg chg="mod">
          <ac:chgData name="George" userId="22d0b802-afc6-4b8f-ba57-7a855d96927f" providerId="ADAL" clId="{B3A70AA2-4023-4D48-AB19-2B78D9776EC6}" dt="2020-03-01T21:11:48.014" v="1525" actId="20577"/>
          <ac:spMkLst>
            <pc:docMk/>
            <pc:sldMk cId="1805010821" sldId="283"/>
            <ac:spMk id="11" creationId="{00000000-0000-0000-0000-000000000000}"/>
          </ac:spMkLst>
        </pc:spChg>
        <pc:picChg chg="add del mod">
          <ac:chgData name="George" userId="22d0b802-afc6-4b8f-ba57-7a855d96927f" providerId="ADAL" clId="{B3A70AA2-4023-4D48-AB19-2B78D9776EC6}" dt="2020-03-01T21:27:50.865" v="1635" actId="478"/>
          <ac:picMkLst>
            <pc:docMk/>
            <pc:sldMk cId="1805010821" sldId="283"/>
            <ac:picMk id="2" creationId="{2036E9E2-2002-4D96-BE54-743730A4E5FC}"/>
          </ac:picMkLst>
        </pc:picChg>
        <pc:picChg chg="add mod">
          <ac:chgData name="George" userId="22d0b802-afc6-4b8f-ba57-7a855d96927f" providerId="ADAL" clId="{B3A70AA2-4023-4D48-AB19-2B78D9776EC6}" dt="2020-03-01T21:28:43.922" v="1637" actId="1076"/>
          <ac:picMkLst>
            <pc:docMk/>
            <pc:sldMk cId="1805010821" sldId="283"/>
            <ac:picMk id="3" creationId="{C775B9AF-46E6-4AFE-9BCC-E083A87AD50C}"/>
          </ac:picMkLst>
        </pc:picChg>
      </pc:sldChg>
      <pc:sldChg chg="addSp delSp modSp add">
        <pc:chgData name="George" userId="22d0b802-afc6-4b8f-ba57-7a855d96927f" providerId="ADAL" clId="{B3A70AA2-4023-4D48-AB19-2B78D9776EC6}" dt="2020-03-01T22:25:05.708" v="2778" actId="1076"/>
        <pc:sldMkLst>
          <pc:docMk/>
          <pc:sldMk cId="3303771413" sldId="284"/>
        </pc:sldMkLst>
        <pc:spChg chg="del">
          <ac:chgData name="George" userId="22d0b802-afc6-4b8f-ba57-7a855d96927f" providerId="ADAL" clId="{B3A70AA2-4023-4D48-AB19-2B78D9776EC6}" dt="2020-03-01T22:25:01.008" v="2777" actId="478"/>
          <ac:spMkLst>
            <pc:docMk/>
            <pc:sldMk cId="3303771413" sldId="284"/>
            <ac:spMk id="4" creationId="{5A4F6C64-3E8D-4255-95B8-CF64265213DA}"/>
          </ac:spMkLst>
        </pc:spChg>
        <pc:spChg chg="mod">
          <ac:chgData name="George" userId="22d0b802-afc6-4b8f-ba57-7a855d96927f" providerId="ADAL" clId="{B3A70AA2-4023-4D48-AB19-2B78D9776EC6}" dt="2020-03-01T21:17:00.198" v="1620" actId="20577"/>
          <ac:spMkLst>
            <pc:docMk/>
            <pc:sldMk cId="3303771413" sldId="284"/>
            <ac:spMk id="11" creationId="{00000000-0000-0000-0000-000000000000}"/>
          </ac:spMkLst>
        </pc:spChg>
        <pc:picChg chg="add mod">
          <ac:chgData name="George" userId="22d0b802-afc6-4b8f-ba57-7a855d96927f" providerId="ADAL" clId="{B3A70AA2-4023-4D48-AB19-2B78D9776EC6}" dt="2020-03-01T22:25:05.708" v="2778" actId="1076"/>
          <ac:picMkLst>
            <pc:docMk/>
            <pc:sldMk cId="3303771413" sldId="284"/>
            <ac:picMk id="2" creationId="{D236C747-504E-40B6-859F-58C21655FAF7}"/>
          </ac:picMkLst>
        </pc:picChg>
      </pc:sldChg>
      <pc:sldChg chg="addSp delSp modSp add">
        <pc:chgData name="George" userId="22d0b802-afc6-4b8f-ba57-7a855d96927f" providerId="ADAL" clId="{B3A70AA2-4023-4D48-AB19-2B78D9776EC6}" dt="2020-03-01T21:36:00.045" v="1741" actId="20577"/>
        <pc:sldMkLst>
          <pc:docMk/>
          <pc:sldMk cId="2626089770" sldId="285"/>
        </pc:sldMkLst>
        <pc:spChg chg="add mod">
          <ac:chgData name="George" userId="22d0b802-afc6-4b8f-ba57-7a855d96927f" providerId="ADAL" clId="{B3A70AA2-4023-4D48-AB19-2B78D9776EC6}" dt="2020-03-01T21:36:00.045" v="1741" actId="20577"/>
          <ac:spMkLst>
            <pc:docMk/>
            <pc:sldMk cId="2626089770" sldId="285"/>
            <ac:spMk id="2" creationId="{3C91F328-8142-4144-BCDA-546419DEBF01}"/>
          </ac:spMkLst>
        </pc:spChg>
        <pc:spChg chg="mod">
          <ac:chgData name="George" userId="22d0b802-afc6-4b8f-ba57-7a855d96927f" providerId="ADAL" clId="{B3A70AA2-4023-4D48-AB19-2B78D9776EC6}" dt="2020-03-01T21:34:25.001" v="1724" actId="20577"/>
          <ac:spMkLst>
            <pc:docMk/>
            <pc:sldMk cId="2626089770" sldId="285"/>
            <ac:spMk id="4" creationId="{5A4F6C64-3E8D-4255-95B8-CF64265213DA}"/>
          </ac:spMkLst>
        </pc:spChg>
        <pc:spChg chg="del">
          <ac:chgData name="George" userId="22d0b802-afc6-4b8f-ba57-7a855d96927f" providerId="ADAL" clId="{B3A70AA2-4023-4D48-AB19-2B78D9776EC6}" dt="2020-03-01T21:34:02.195" v="1648" actId="478"/>
          <ac:spMkLst>
            <pc:docMk/>
            <pc:sldMk cId="2626089770" sldId="285"/>
            <ac:spMk id="11" creationId="{00000000-0000-0000-0000-000000000000}"/>
          </ac:spMkLst>
        </pc:spChg>
        <pc:picChg chg="del">
          <ac:chgData name="George" userId="22d0b802-afc6-4b8f-ba57-7a855d96927f" providerId="ADAL" clId="{B3A70AA2-4023-4D48-AB19-2B78D9776EC6}" dt="2020-03-01T21:34:26.969" v="1725" actId="478"/>
          <ac:picMkLst>
            <pc:docMk/>
            <pc:sldMk cId="2626089770" sldId="285"/>
            <ac:picMk id="3" creationId="{C775B9AF-46E6-4AFE-9BCC-E083A87AD50C}"/>
          </ac:picMkLst>
        </pc:picChg>
      </pc:sldChg>
      <pc:sldChg chg="addSp delSp modSp add">
        <pc:chgData name="George" userId="22d0b802-afc6-4b8f-ba57-7a855d96927f" providerId="ADAL" clId="{B3A70AA2-4023-4D48-AB19-2B78D9776EC6}" dt="2020-03-01T21:53:25.574" v="2113" actId="1076"/>
        <pc:sldMkLst>
          <pc:docMk/>
          <pc:sldMk cId="3337250171" sldId="286"/>
        </pc:sldMkLst>
        <pc:spChg chg="mod">
          <ac:chgData name="George" userId="22d0b802-afc6-4b8f-ba57-7a855d96927f" providerId="ADAL" clId="{B3A70AA2-4023-4D48-AB19-2B78D9776EC6}" dt="2020-03-01T21:53:16.098" v="2109" actId="403"/>
          <ac:spMkLst>
            <pc:docMk/>
            <pc:sldMk cId="3337250171" sldId="286"/>
            <ac:spMk id="7" creationId="{D376EA13-BCEE-43B3-8E86-F1CBBCD78DD3}"/>
          </ac:spMkLst>
        </pc:spChg>
        <pc:spChg chg="del mod">
          <ac:chgData name="George" userId="22d0b802-afc6-4b8f-ba57-7a855d96927f" providerId="ADAL" clId="{B3A70AA2-4023-4D48-AB19-2B78D9776EC6}" dt="2020-03-01T21:49:55.863" v="2061" actId="478"/>
          <ac:spMkLst>
            <pc:docMk/>
            <pc:sldMk cId="3337250171" sldId="286"/>
            <ac:spMk id="8" creationId="{D5D551EF-531E-4F42-8A45-A6960E04FFBE}"/>
          </ac:spMkLst>
        </pc:spChg>
        <pc:spChg chg="del">
          <ac:chgData name="George" userId="22d0b802-afc6-4b8f-ba57-7a855d96927f" providerId="ADAL" clId="{B3A70AA2-4023-4D48-AB19-2B78D9776EC6}" dt="2020-03-01T21:49:57.144" v="2062" actId="478"/>
          <ac:spMkLst>
            <pc:docMk/>
            <pc:sldMk cId="3337250171" sldId="286"/>
            <ac:spMk id="9" creationId="{8375D8C4-63A1-406B-9628-744EA68BF3A2}"/>
          </ac:spMkLst>
        </pc:spChg>
        <pc:spChg chg="mod">
          <ac:chgData name="George" userId="22d0b802-afc6-4b8f-ba57-7a855d96927f" providerId="ADAL" clId="{B3A70AA2-4023-4D48-AB19-2B78D9776EC6}" dt="2020-03-01T21:49:28.976" v="2054" actId="20577"/>
          <ac:spMkLst>
            <pc:docMk/>
            <pc:sldMk cId="3337250171" sldId="286"/>
            <ac:spMk id="11" creationId="{00000000-0000-0000-0000-000000000000}"/>
          </ac:spMkLst>
        </pc:spChg>
        <pc:spChg chg="add mod">
          <ac:chgData name="George" userId="22d0b802-afc6-4b8f-ba57-7a855d96927f" providerId="ADAL" clId="{B3A70AA2-4023-4D48-AB19-2B78D9776EC6}" dt="2020-03-01T21:53:19.458" v="2111" actId="403"/>
          <ac:spMkLst>
            <pc:docMk/>
            <pc:sldMk cId="3337250171" sldId="286"/>
            <ac:spMk id="12" creationId="{E0800236-16B1-47E6-ACB0-1EE54C224E4D}"/>
          </ac:spMkLst>
        </pc:spChg>
        <pc:spChg chg="add del mod">
          <ac:chgData name="George" userId="22d0b802-afc6-4b8f-ba57-7a855d96927f" providerId="ADAL" clId="{B3A70AA2-4023-4D48-AB19-2B78D9776EC6}" dt="2020-03-01T21:51:19.246" v="2080" actId="478"/>
          <ac:spMkLst>
            <pc:docMk/>
            <pc:sldMk cId="3337250171" sldId="286"/>
            <ac:spMk id="13" creationId="{41B409E7-F4B5-4C29-A3A0-C35D6AFEC0A2}"/>
          </ac:spMkLst>
        </pc:spChg>
        <pc:graphicFrameChg chg="del modGraphic">
          <ac:chgData name="George" userId="22d0b802-afc6-4b8f-ba57-7a855d96927f" providerId="ADAL" clId="{B3A70AA2-4023-4D48-AB19-2B78D9776EC6}" dt="2020-03-01T21:49:39.155" v="2058" actId="478"/>
          <ac:graphicFrameMkLst>
            <pc:docMk/>
            <pc:sldMk cId="3337250171" sldId="286"/>
            <ac:graphicFrameMk id="4" creationId="{00000000-0000-0000-0000-000000000000}"/>
          </ac:graphicFrameMkLst>
        </pc:graphicFrameChg>
        <pc:picChg chg="add mod">
          <ac:chgData name="George" userId="22d0b802-afc6-4b8f-ba57-7a855d96927f" providerId="ADAL" clId="{B3A70AA2-4023-4D48-AB19-2B78D9776EC6}" dt="2020-03-01T21:53:23.066" v="2112" actId="1076"/>
          <ac:picMkLst>
            <pc:docMk/>
            <pc:sldMk cId="3337250171" sldId="286"/>
            <ac:picMk id="3" creationId="{8C51CBFA-BA88-44F6-BA7D-BFAF77A7F98A}"/>
          </ac:picMkLst>
        </pc:picChg>
        <pc:picChg chg="add mod">
          <ac:chgData name="George" userId="22d0b802-afc6-4b8f-ba57-7a855d96927f" providerId="ADAL" clId="{B3A70AA2-4023-4D48-AB19-2B78D9776EC6}" dt="2020-03-01T21:53:25.574" v="2113" actId="1076"/>
          <ac:picMkLst>
            <pc:docMk/>
            <pc:sldMk cId="3337250171" sldId="286"/>
            <ac:picMk id="6" creationId="{CCB1B190-8449-4B96-B0BB-EF9C1AF8837A}"/>
          </ac:picMkLst>
        </pc:picChg>
      </pc:sldChg>
      <pc:sldChg chg="add ord">
        <pc:chgData name="George" userId="22d0b802-afc6-4b8f-ba57-7a855d96927f" providerId="ADAL" clId="{B3A70AA2-4023-4D48-AB19-2B78D9776EC6}" dt="2020-03-01T22:06:59.178" v="2348"/>
        <pc:sldMkLst>
          <pc:docMk/>
          <pc:sldMk cId="1141883619" sldId="287"/>
        </pc:sldMkLst>
      </pc:sldChg>
      <pc:sldChg chg="modSp add">
        <pc:chgData name="George" userId="22d0b802-afc6-4b8f-ba57-7a855d96927f" providerId="ADAL" clId="{B3A70AA2-4023-4D48-AB19-2B78D9776EC6}" dt="2020-03-01T21:58:48.227" v="2150" actId="1076"/>
        <pc:sldMkLst>
          <pc:docMk/>
          <pc:sldMk cId="981018039" sldId="288"/>
        </pc:sldMkLst>
        <pc:spChg chg="mod">
          <ac:chgData name="George" userId="22d0b802-afc6-4b8f-ba57-7a855d96927f" providerId="ADAL" clId="{B3A70AA2-4023-4D48-AB19-2B78D9776EC6}" dt="2020-03-01T21:58:48.227" v="2150" actId="1076"/>
          <ac:spMkLst>
            <pc:docMk/>
            <pc:sldMk cId="981018039" sldId="288"/>
            <ac:spMk id="2" creationId="{3C91F328-8142-4144-BCDA-546419DEBF01}"/>
          </ac:spMkLst>
        </pc:spChg>
        <pc:spChg chg="mod">
          <ac:chgData name="George" userId="22d0b802-afc6-4b8f-ba57-7a855d96927f" providerId="ADAL" clId="{B3A70AA2-4023-4D48-AB19-2B78D9776EC6}" dt="2020-03-01T21:58:46.087" v="2149" actId="403"/>
          <ac:spMkLst>
            <pc:docMk/>
            <pc:sldMk cId="981018039" sldId="288"/>
            <ac:spMk id="4" creationId="{5A4F6C64-3E8D-4255-95B8-CF64265213DA}"/>
          </ac:spMkLst>
        </pc:spChg>
      </pc:sldChg>
      <pc:sldChg chg="addSp delSp modSp add">
        <pc:chgData name="George" userId="22d0b802-afc6-4b8f-ba57-7a855d96927f" providerId="ADAL" clId="{B3A70AA2-4023-4D48-AB19-2B78D9776EC6}" dt="2020-03-01T22:01:48.474" v="2248" actId="1076"/>
        <pc:sldMkLst>
          <pc:docMk/>
          <pc:sldMk cId="1771382805" sldId="289"/>
        </pc:sldMkLst>
        <pc:spChg chg="del">
          <ac:chgData name="George" userId="22d0b802-afc6-4b8f-ba57-7a855d96927f" providerId="ADAL" clId="{B3A70AA2-4023-4D48-AB19-2B78D9776EC6}" dt="2020-03-01T21:59:51.758" v="2241" actId="478"/>
          <ac:spMkLst>
            <pc:docMk/>
            <pc:sldMk cId="1771382805" sldId="289"/>
            <ac:spMk id="7" creationId="{D376EA13-BCEE-43B3-8E86-F1CBBCD78DD3}"/>
          </ac:spMkLst>
        </pc:spChg>
        <pc:spChg chg="mod">
          <ac:chgData name="George" userId="22d0b802-afc6-4b8f-ba57-7a855d96927f" providerId="ADAL" clId="{B3A70AA2-4023-4D48-AB19-2B78D9776EC6}" dt="2020-03-01T21:59:43.123" v="2238" actId="20577"/>
          <ac:spMkLst>
            <pc:docMk/>
            <pc:sldMk cId="1771382805" sldId="289"/>
            <ac:spMk id="11" creationId="{00000000-0000-0000-0000-000000000000}"/>
          </ac:spMkLst>
        </pc:spChg>
        <pc:spChg chg="del">
          <ac:chgData name="George" userId="22d0b802-afc6-4b8f-ba57-7a855d96927f" providerId="ADAL" clId="{B3A70AA2-4023-4D48-AB19-2B78D9776EC6}" dt="2020-03-01T21:59:52.637" v="2242" actId="478"/>
          <ac:spMkLst>
            <pc:docMk/>
            <pc:sldMk cId="1771382805" sldId="289"/>
            <ac:spMk id="12" creationId="{E0800236-16B1-47E6-ACB0-1EE54C224E4D}"/>
          </ac:spMkLst>
        </pc:spChg>
        <pc:picChg chg="add mod modCrop">
          <ac:chgData name="George" userId="22d0b802-afc6-4b8f-ba57-7a855d96927f" providerId="ADAL" clId="{B3A70AA2-4023-4D48-AB19-2B78D9776EC6}" dt="2020-03-01T22:01:48.474" v="2248" actId="1076"/>
          <ac:picMkLst>
            <pc:docMk/>
            <pc:sldMk cId="1771382805" sldId="289"/>
            <ac:picMk id="2" creationId="{38014AE3-5DF6-4E3A-8788-278FAAD24645}"/>
          </ac:picMkLst>
        </pc:picChg>
        <pc:picChg chg="del">
          <ac:chgData name="George" userId="22d0b802-afc6-4b8f-ba57-7a855d96927f" providerId="ADAL" clId="{B3A70AA2-4023-4D48-AB19-2B78D9776EC6}" dt="2020-03-01T21:59:50.280" v="2240" actId="478"/>
          <ac:picMkLst>
            <pc:docMk/>
            <pc:sldMk cId="1771382805" sldId="289"/>
            <ac:picMk id="3" creationId="{8C51CBFA-BA88-44F6-BA7D-BFAF77A7F98A}"/>
          </ac:picMkLst>
        </pc:picChg>
        <pc:picChg chg="del">
          <ac:chgData name="George" userId="22d0b802-afc6-4b8f-ba57-7a855d96927f" providerId="ADAL" clId="{B3A70AA2-4023-4D48-AB19-2B78D9776EC6}" dt="2020-03-01T21:59:48.987" v="2239" actId="478"/>
          <ac:picMkLst>
            <pc:docMk/>
            <pc:sldMk cId="1771382805" sldId="289"/>
            <ac:picMk id="6" creationId="{CCB1B190-8449-4B96-B0BB-EF9C1AF8837A}"/>
          </ac:picMkLst>
        </pc:picChg>
      </pc:sldChg>
      <pc:sldChg chg="addSp delSp modSp add">
        <pc:chgData name="George" userId="22d0b802-afc6-4b8f-ba57-7a855d96927f" providerId="ADAL" clId="{B3A70AA2-4023-4D48-AB19-2B78D9776EC6}" dt="2020-03-01T22:03:28.001" v="2291" actId="1076"/>
        <pc:sldMkLst>
          <pc:docMk/>
          <pc:sldMk cId="3457982184" sldId="290"/>
        </pc:sldMkLst>
        <pc:spChg chg="mod">
          <ac:chgData name="George" userId="22d0b802-afc6-4b8f-ba57-7a855d96927f" providerId="ADAL" clId="{B3A70AA2-4023-4D48-AB19-2B78D9776EC6}" dt="2020-03-01T22:02:31.248" v="2285" actId="20577"/>
          <ac:spMkLst>
            <pc:docMk/>
            <pc:sldMk cId="3457982184" sldId="290"/>
            <ac:spMk id="11" creationId="{00000000-0000-0000-0000-000000000000}"/>
          </ac:spMkLst>
        </pc:spChg>
        <pc:picChg chg="del">
          <ac:chgData name="George" userId="22d0b802-afc6-4b8f-ba57-7a855d96927f" providerId="ADAL" clId="{B3A70AA2-4023-4D48-AB19-2B78D9776EC6}" dt="2020-03-01T22:02:33.169" v="2286" actId="478"/>
          <ac:picMkLst>
            <pc:docMk/>
            <pc:sldMk cId="3457982184" sldId="290"/>
            <ac:picMk id="2" creationId="{38014AE3-5DF6-4E3A-8788-278FAAD24645}"/>
          </ac:picMkLst>
        </pc:picChg>
        <pc:picChg chg="add mod">
          <ac:chgData name="George" userId="22d0b802-afc6-4b8f-ba57-7a855d96927f" providerId="ADAL" clId="{B3A70AA2-4023-4D48-AB19-2B78D9776EC6}" dt="2020-03-01T22:03:28.001" v="2291" actId="1076"/>
          <ac:picMkLst>
            <pc:docMk/>
            <pc:sldMk cId="3457982184" sldId="290"/>
            <ac:picMk id="9218" creationId="{6518CC9C-D9C0-4965-9AA7-36542134F01D}"/>
          </ac:picMkLst>
        </pc:picChg>
      </pc:sldChg>
      <pc:sldChg chg="addSp delSp modSp add">
        <pc:chgData name="George" userId="22d0b802-afc6-4b8f-ba57-7a855d96927f" providerId="ADAL" clId="{B3A70AA2-4023-4D48-AB19-2B78D9776EC6}" dt="2020-03-01T22:05:07.644" v="2319" actId="20577"/>
        <pc:sldMkLst>
          <pc:docMk/>
          <pc:sldMk cId="4202468813" sldId="291"/>
        </pc:sldMkLst>
        <pc:spChg chg="mod">
          <ac:chgData name="George" userId="22d0b802-afc6-4b8f-ba57-7a855d96927f" providerId="ADAL" clId="{B3A70AA2-4023-4D48-AB19-2B78D9776EC6}" dt="2020-03-01T22:05:07.644" v="2319" actId="20577"/>
          <ac:spMkLst>
            <pc:docMk/>
            <pc:sldMk cId="4202468813" sldId="291"/>
            <ac:spMk id="11" creationId="{00000000-0000-0000-0000-000000000000}"/>
          </ac:spMkLst>
        </pc:spChg>
        <pc:picChg chg="del">
          <ac:chgData name="George" userId="22d0b802-afc6-4b8f-ba57-7a855d96927f" providerId="ADAL" clId="{B3A70AA2-4023-4D48-AB19-2B78D9776EC6}" dt="2020-03-01T22:04:54.912" v="2293" actId="478"/>
          <ac:picMkLst>
            <pc:docMk/>
            <pc:sldMk cId="4202468813" sldId="291"/>
            <ac:picMk id="2" creationId="{38014AE3-5DF6-4E3A-8788-278FAAD24645}"/>
          </ac:picMkLst>
        </pc:picChg>
        <pc:picChg chg="add mod">
          <ac:chgData name="George" userId="22d0b802-afc6-4b8f-ba57-7a855d96927f" providerId="ADAL" clId="{B3A70AA2-4023-4D48-AB19-2B78D9776EC6}" dt="2020-03-01T22:05:01.368" v="2297" actId="1076"/>
          <ac:picMkLst>
            <pc:docMk/>
            <pc:sldMk cId="4202468813" sldId="291"/>
            <ac:picMk id="3" creationId="{2A667838-C19F-4223-BC36-B5B502EB9FE5}"/>
          </ac:picMkLst>
        </pc:picChg>
      </pc:sldChg>
      <pc:sldChg chg="addSp delSp modSp add">
        <pc:chgData name="George" userId="22d0b802-afc6-4b8f-ba57-7a855d96927f" providerId="ADAL" clId="{B3A70AA2-4023-4D48-AB19-2B78D9776EC6}" dt="2020-03-01T22:06:36.029" v="2346" actId="1076"/>
        <pc:sldMkLst>
          <pc:docMk/>
          <pc:sldMk cId="3247613436" sldId="292"/>
        </pc:sldMkLst>
        <pc:spChg chg="mod">
          <ac:chgData name="George" userId="22d0b802-afc6-4b8f-ba57-7a855d96927f" providerId="ADAL" clId="{B3A70AA2-4023-4D48-AB19-2B78D9776EC6}" dt="2020-03-01T22:06:24.025" v="2342" actId="20577"/>
          <ac:spMkLst>
            <pc:docMk/>
            <pc:sldMk cId="3247613436" sldId="292"/>
            <ac:spMk id="11" creationId="{00000000-0000-0000-0000-000000000000}"/>
          </ac:spMkLst>
        </pc:spChg>
        <pc:picChg chg="add mod">
          <ac:chgData name="George" userId="22d0b802-afc6-4b8f-ba57-7a855d96927f" providerId="ADAL" clId="{B3A70AA2-4023-4D48-AB19-2B78D9776EC6}" dt="2020-03-01T22:06:36.029" v="2346" actId="1076"/>
          <ac:picMkLst>
            <pc:docMk/>
            <pc:sldMk cId="3247613436" sldId="292"/>
            <ac:picMk id="2" creationId="{5FC14B16-FA2F-4164-A476-0DC66F7C83CC}"/>
          </ac:picMkLst>
        </pc:picChg>
        <pc:picChg chg="del">
          <ac:chgData name="George" userId="22d0b802-afc6-4b8f-ba57-7a855d96927f" providerId="ADAL" clId="{B3A70AA2-4023-4D48-AB19-2B78D9776EC6}" dt="2020-03-01T22:06:03.802" v="2321" actId="478"/>
          <ac:picMkLst>
            <pc:docMk/>
            <pc:sldMk cId="3247613436" sldId="292"/>
            <ac:picMk id="3" creationId="{2A667838-C19F-4223-BC36-B5B502EB9FE5}"/>
          </ac:picMkLst>
        </pc:picChg>
      </pc:sldChg>
      <pc:sldChg chg="addSp delSp modSp add">
        <pc:chgData name="George" userId="22d0b802-afc6-4b8f-ba57-7a855d96927f" providerId="ADAL" clId="{B3A70AA2-4023-4D48-AB19-2B78D9776EC6}" dt="2020-03-01T22:08:36.776" v="2400" actId="2085"/>
        <pc:sldMkLst>
          <pc:docMk/>
          <pc:sldMk cId="1933266887" sldId="293"/>
        </pc:sldMkLst>
        <pc:spChg chg="add mod">
          <ac:chgData name="George" userId="22d0b802-afc6-4b8f-ba57-7a855d96927f" providerId="ADAL" clId="{B3A70AA2-4023-4D48-AB19-2B78D9776EC6}" dt="2020-03-01T22:08:36.776" v="2400" actId="2085"/>
          <ac:spMkLst>
            <pc:docMk/>
            <pc:sldMk cId="1933266887" sldId="293"/>
            <ac:spMk id="4" creationId="{1239B575-AA23-4FF9-B92E-0B097C387DE0}"/>
          </ac:spMkLst>
        </pc:spChg>
        <pc:spChg chg="mod">
          <ac:chgData name="George" userId="22d0b802-afc6-4b8f-ba57-7a855d96927f" providerId="ADAL" clId="{B3A70AA2-4023-4D48-AB19-2B78D9776EC6}" dt="2020-03-01T22:07:14.476" v="2389" actId="20577"/>
          <ac:spMkLst>
            <pc:docMk/>
            <pc:sldMk cId="1933266887" sldId="293"/>
            <ac:spMk id="11" creationId="{00000000-0000-0000-0000-000000000000}"/>
          </ac:spMkLst>
        </pc:spChg>
        <pc:picChg chg="del">
          <ac:chgData name="George" userId="22d0b802-afc6-4b8f-ba57-7a855d96927f" providerId="ADAL" clId="{B3A70AA2-4023-4D48-AB19-2B78D9776EC6}" dt="2020-03-01T22:07:16.158" v="2390" actId="478"/>
          <ac:picMkLst>
            <pc:docMk/>
            <pc:sldMk cId="1933266887" sldId="293"/>
            <ac:picMk id="2" creationId="{5FC14B16-FA2F-4164-A476-0DC66F7C83CC}"/>
          </ac:picMkLst>
        </pc:picChg>
        <pc:picChg chg="add mod">
          <ac:chgData name="George" userId="22d0b802-afc6-4b8f-ba57-7a855d96927f" providerId="ADAL" clId="{B3A70AA2-4023-4D48-AB19-2B78D9776EC6}" dt="2020-03-01T22:08:03.493" v="2393" actId="1076"/>
          <ac:picMkLst>
            <pc:docMk/>
            <pc:sldMk cId="1933266887" sldId="293"/>
            <ac:picMk id="3" creationId="{F579A940-2D82-4A1D-9B78-8C4B1988F5B9}"/>
          </ac:picMkLst>
        </pc:picChg>
      </pc:sldChg>
      <pc:sldChg chg="add del">
        <pc:chgData name="George" userId="22d0b802-afc6-4b8f-ba57-7a855d96927f" providerId="ADAL" clId="{B3A70AA2-4023-4D48-AB19-2B78D9776EC6}" dt="2020-03-01T22:06:06.479" v="2323"/>
        <pc:sldMkLst>
          <pc:docMk/>
          <pc:sldMk cId="3923709761" sldId="293"/>
        </pc:sldMkLst>
      </pc:sldChg>
      <pc:sldChg chg="addSp delSp modSp add">
        <pc:chgData name="George" userId="22d0b802-afc6-4b8f-ba57-7a855d96927f" providerId="ADAL" clId="{B3A70AA2-4023-4D48-AB19-2B78D9776EC6}" dt="2020-03-01T22:10:46.755" v="2473" actId="1076"/>
        <pc:sldMkLst>
          <pc:docMk/>
          <pc:sldMk cId="3092447397" sldId="294"/>
        </pc:sldMkLst>
        <pc:spChg chg="add del mod ord">
          <ac:chgData name="George" userId="22d0b802-afc6-4b8f-ba57-7a855d96927f" providerId="ADAL" clId="{B3A70AA2-4023-4D48-AB19-2B78D9776EC6}" dt="2020-03-01T22:10:46.755" v="2473" actId="1076"/>
          <ac:spMkLst>
            <pc:docMk/>
            <pc:sldMk cId="3092447397" sldId="294"/>
            <ac:spMk id="4" creationId="{1239B575-AA23-4FF9-B92E-0B097C387DE0}"/>
          </ac:spMkLst>
        </pc:spChg>
        <pc:spChg chg="mod">
          <ac:chgData name="George" userId="22d0b802-afc6-4b8f-ba57-7a855d96927f" providerId="ADAL" clId="{B3A70AA2-4023-4D48-AB19-2B78D9776EC6}" dt="2020-03-01T22:09:52.185" v="2455" actId="20577"/>
          <ac:spMkLst>
            <pc:docMk/>
            <pc:sldMk cId="3092447397" sldId="294"/>
            <ac:spMk id="11" creationId="{00000000-0000-0000-0000-000000000000}"/>
          </ac:spMkLst>
        </pc:spChg>
        <pc:picChg chg="add mod">
          <ac:chgData name="George" userId="22d0b802-afc6-4b8f-ba57-7a855d96927f" providerId="ADAL" clId="{B3A70AA2-4023-4D48-AB19-2B78D9776EC6}" dt="2020-03-01T22:10:42.977" v="2472" actId="1076"/>
          <ac:picMkLst>
            <pc:docMk/>
            <pc:sldMk cId="3092447397" sldId="294"/>
            <ac:picMk id="2" creationId="{5469B419-A9B6-4549-9082-C259420F2F8D}"/>
          </ac:picMkLst>
        </pc:picChg>
        <pc:picChg chg="del">
          <ac:chgData name="George" userId="22d0b802-afc6-4b8f-ba57-7a855d96927f" providerId="ADAL" clId="{B3A70AA2-4023-4D48-AB19-2B78D9776EC6}" dt="2020-03-01T22:10:09.865" v="2456" actId="478"/>
          <ac:picMkLst>
            <pc:docMk/>
            <pc:sldMk cId="3092447397" sldId="294"/>
            <ac:picMk id="3" creationId="{F579A940-2D82-4A1D-9B78-8C4B1988F5B9}"/>
          </ac:picMkLst>
        </pc:picChg>
      </pc:sldChg>
      <pc:sldChg chg="addSp delSp modSp add">
        <pc:chgData name="George" userId="22d0b802-afc6-4b8f-ba57-7a855d96927f" providerId="ADAL" clId="{B3A70AA2-4023-4D48-AB19-2B78D9776EC6}" dt="2020-03-01T22:11:51.553" v="2481" actId="14100"/>
        <pc:sldMkLst>
          <pc:docMk/>
          <pc:sldMk cId="1105018277" sldId="295"/>
        </pc:sldMkLst>
        <pc:spChg chg="del">
          <ac:chgData name="George" userId="22d0b802-afc6-4b8f-ba57-7a855d96927f" providerId="ADAL" clId="{B3A70AA2-4023-4D48-AB19-2B78D9776EC6}" dt="2020-03-01T22:11:26.310" v="2475" actId="478"/>
          <ac:spMkLst>
            <pc:docMk/>
            <pc:sldMk cId="1105018277" sldId="295"/>
            <ac:spMk id="4" creationId="{1239B575-AA23-4FF9-B92E-0B097C387DE0}"/>
          </ac:spMkLst>
        </pc:spChg>
        <pc:picChg chg="del">
          <ac:chgData name="George" userId="22d0b802-afc6-4b8f-ba57-7a855d96927f" providerId="ADAL" clId="{B3A70AA2-4023-4D48-AB19-2B78D9776EC6}" dt="2020-03-01T22:11:27.155" v="2476" actId="478"/>
          <ac:picMkLst>
            <pc:docMk/>
            <pc:sldMk cId="1105018277" sldId="295"/>
            <ac:picMk id="2" creationId="{5469B419-A9B6-4549-9082-C259420F2F8D}"/>
          </ac:picMkLst>
        </pc:picChg>
        <pc:picChg chg="add mod">
          <ac:chgData name="George" userId="22d0b802-afc6-4b8f-ba57-7a855d96927f" providerId="ADAL" clId="{B3A70AA2-4023-4D48-AB19-2B78D9776EC6}" dt="2020-03-01T22:11:51.553" v="2481" actId="14100"/>
          <ac:picMkLst>
            <pc:docMk/>
            <pc:sldMk cId="1105018277" sldId="295"/>
            <ac:picMk id="3" creationId="{585B2EAE-3693-4CD0-A3DF-FA7B17CE8DF9}"/>
          </ac:picMkLst>
        </pc:picChg>
      </pc:sldChg>
      <pc:sldChg chg="addSp modSp add">
        <pc:chgData name="George" userId="22d0b802-afc6-4b8f-ba57-7a855d96927f" providerId="ADAL" clId="{B3A70AA2-4023-4D48-AB19-2B78D9776EC6}" dt="2020-03-01T22:15:56.142" v="2571" actId="1076"/>
        <pc:sldMkLst>
          <pc:docMk/>
          <pc:sldMk cId="2329897632" sldId="296"/>
        </pc:sldMkLst>
        <pc:spChg chg="add mod">
          <ac:chgData name="George" userId="22d0b802-afc6-4b8f-ba57-7a855d96927f" providerId="ADAL" clId="{B3A70AA2-4023-4D48-AB19-2B78D9776EC6}" dt="2020-03-01T22:15:50.436" v="2570" actId="1582"/>
          <ac:spMkLst>
            <pc:docMk/>
            <pc:sldMk cId="2329897632" sldId="296"/>
            <ac:spMk id="2" creationId="{59B4B759-A8CE-4471-9E45-5A87B63F16F3}"/>
          </ac:spMkLst>
        </pc:spChg>
        <pc:spChg chg="mod">
          <ac:chgData name="George" userId="22d0b802-afc6-4b8f-ba57-7a855d96927f" providerId="ADAL" clId="{B3A70AA2-4023-4D48-AB19-2B78D9776EC6}" dt="2020-03-01T22:15:06.487" v="2565" actId="20577"/>
          <ac:spMkLst>
            <pc:docMk/>
            <pc:sldMk cId="2329897632" sldId="296"/>
            <ac:spMk id="11" creationId="{00000000-0000-0000-0000-000000000000}"/>
          </ac:spMkLst>
        </pc:spChg>
        <pc:picChg chg="mod">
          <ac:chgData name="George" userId="22d0b802-afc6-4b8f-ba57-7a855d96927f" providerId="ADAL" clId="{B3A70AA2-4023-4D48-AB19-2B78D9776EC6}" dt="2020-03-01T22:15:56.142" v="2571" actId="1076"/>
          <ac:picMkLst>
            <pc:docMk/>
            <pc:sldMk cId="2329897632" sldId="296"/>
            <ac:picMk id="3" creationId="{585B2EAE-3693-4CD0-A3DF-FA7B17CE8DF9}"/>
          </ac:picMkLst>
        </pc:picChg>
      </pc:sldChg>
      <pc:sldChg chg="addSp delSp modSp add ord">
        <pc:chgData name="George" userId="22d0b802-afc6-4b8f-ba57-7a855d96927f" providerId="ADAL" clId="{B3A70AA2-4023-4D48-AB19-2B78D9776EC6}" dt="2020-03-01T22:18:29.556" v="2611"/>
        <pc:sldMkLst>
          <pc:docMk/>
          <pc:sldMk cId="419784785" sldId="297"/>
        </pc:sldMkLst>
        <pc:spChg chg="mod">
          <ac:chgData name="George" userId="22d0b802-afc6-4b8f-ba57-7a855d96927f" providerId="ADAL" clId="{B3A70AA2-4023-4D48-AB19-2B78D9776EC6}" dt="2020-03-01T22:17:56.040" v="2609" actId="20577"/>
          <ac:spMkLst>
            <pc:docMk/>
            <pc:sldMk cId="419784785" sldId="297"/>
            <ac:spMk id="11" creationId="{00000000-0000-0000-0000-000000000000}"/>
          </ac:spMkLst>
        </pc:spChg>
        <pc:picChg chg="del">
          <ac:chgData name="George" userId="22d0b802-afc6-4b8f-ba57-7a855d96927f" providerId="ADAL" clId="{B3A70AA2-4023-4D48-AB19-2B78D9776EC6}" dt="2020-03-01T22:17:19.788" v="2573" actId="478"/>
          <ac:picMkLst>
            <pc:docMk/>
            <pc:sldMk cId="419784785" sldId="297"/>
            <ac:picMk id="3" creationId="{585B2EAE-3693-4CD0-A3DF-FA7B17CE8DF9}"/>
          </ac:picMkLst>
        </pc:picChg>
        <pc:picChg chg="add mod ord">
          <ac:chgData name="George" userId="22d0b802-afc6-4b8f-ba57-7a855d96927f" providerId="ADAL" clId="{B3A70AA2-4023-4D48-AB19-2B78D9776EC6}" dt="2020-03-01T22:17:47.040" v="2580" actId="1076"/>
          <ac:picMkLst>
            <pc:docMk/>
            <pc:sldMk cId="419784785" sldId="297"/>
            <ac:picMk id="4" creationId="{11EC03D9-1AA8-4F21-A3D8-7CB33979509A}"/>
          </ac:picMkLst>
        </pc:picChg>
      </pc:sldChg>
      <pc:sldChg chg="addSp delSp modSp add">
        <pc:chgData name="George" userId="22d0b802-afc6-4b8f-ba57-7a855d96927f" providerId="ADAL" clId="{B3A70AA2-4023-4D48-AB19-2B78D9776EC6}" dt="2020-03-01T22:19:49.600" v="2646" actId="1076"/>
        <pc:sldMkLst>
          <pc:docMk/>
          <pc:sldMk cId="2590311963" sldId="298"/>
        </pc:sldMkLst>
        <pc:spChg chg="mod">
          <ac:chgData name="George" userId="22d0b802-afc6-4b8f-ba57-7a855d96927f" providerId="ADAL" clId="{B3A70AA2-4023-4D48-AB19-2B78D9776EC6}" dt="2020-03-01T22:19:16.313" v="2638" actId="20577"/>
          <ac:spMkLst>
            <pc:docMk/>
            <pc:sldMk cId="2590311963" sldId="298"/>
            <ac:spMk id="11" creationId="{00000000-0000-0000-0000-000000000000}"/>
          </ac:spMkLst>
        </pc:spChg>
        <pc:picChg chg="del">
          <ac:chgData name="George" userId="22d0b802-afc6-4b8f-ba57-7a855d96927f" providerId="ADAL" clId="{B3A70AA2-4023-4D48-AB19-2B78D9776EC6}" dt="2020-03-01T22:19:20.992" v="2639" actId="478"/>
          <ac:picMkLst>
            <pc:docMk/>
            <pc:sldMk cId="2590311963" sldId="298"/>
            <ac:picMk id="3" creationId="{585B2EAE-3693-4CD0-A3DF-FA7B17CE8DF9}"/>
          </ac:picMkLst>
        </pc:picChg>
        <pc:picChg chg="add mod ord">
          <ac:chgData name="George" userId="22d0b802-afc6-4b8f-ba57-7a855d96927f" providerId="ADAL" clId="{B3A70AA2-4023-4D48-AB19-2B78D9776EC6}" dt="2020-03-01T22:19:49.600" v="2646" actId="1076"/>
          <ac:picMkLst>
            <pc:docMk/>
            <pc:sldMk cId="2590311963" sldId="298"/>
            <ac:picMk id="4" creationId="{1D603DFD-EE9D-4090-98A4-A0F54FA4A468}"/>
          </ac:picMkLst>
        </pc:picChg>
      </pc:sldChg>
      <pc:sldChg chg="addSp delSp modSp add">
        <pc:chgData name="George" userId="22d0b802-afc6-4b8f-ba57-7a855d96927f" providerId="ADAL" clId="{B3A70AA2-4023-4D48-AB19-2B78D9776EC6}" dt="2020-03-01T22:21:24.004" v="2677" actId="1076"/>
        <pc:sldMkLst>
          <pc:docMk/>
          <pc:sldMk cId="3889475880" sldId="299"/>
        </pc:sldMkLst>
        <pc:spChg chg="del">
          <ac:chgData name="George" userId="22d0b802-afc6-4b8f-ba57-7a855d96927f" providerId="ADAL" clId="{B3A70AA2-4023-4D48-AB19-2B78D9776EC6}" dt="2020-03-01T22:20:48.531" v="2674" actId="478"/>
          <ac:spMkLst>
            <pc:docMk/>
            <pc:sldMk cId="3889475880" sldId="299"/>
            <ac:spMk id="2" creationId="{59B4B759-A8CE-4471-9E45-5A87B63F16F3}"/>
          </ac:spMkLst>
        </pc:spChg>
        <pc:spChg chg="mod">
          <ac:chgData name="George" userId="22d0b802-afc6-4b8f-ba57-7a855d96927f" providerId="ADAL" clId="{B3A70AA2-4023-4D48-AB19-2B78D9776EC6}" dt="2020-03-01T22:20:45.360" v="2672" actId="5793"/>
          <ac:spMkLst>
            <pc:docMk/>
            <pc:sldMk cId="3889475880" sldId="299"/>
            <ac:spMk id="11" creationId="{00000000-0000-0000-0000-000000000000}"/>
          </ac:spMkLst>
        </pc:spChg>
        <pc:picChg chg="add mod">
          <ac:chgData name="George" userId="22d0b802-afc6-4b8f-ba57-7a855d96927f" providerId="ADAL" clId="{B3A70AA2-4023-4D48-AB19-2B78D9776EC6}" dt="2020-03-01T22:21:24.004" v="2677" actId="1076"/>
          <ac:picMkLst>
            <pc:docMk/>
            <pc:sldMk cId="3889475880" sldId="299"/>
            <ac:picMk id="3" creationId="{64626103-F9C1-416F-9282-A8B5399303D1}"/>
          </ac:picMkLst>
        </pc:picChg>
        <pc:picChg chg="del">
          <ac:chgData name="George" userId="22d0b802-afc6-4b8f-ba57-7a855d96927f" providerId="ADAL" clId="{B3A70AA2-4023-4D48-AB19-2B78D9776EC6}" dt="2020-03-01T22:20:47.180" v="2673" actId="478"/>
          <ac:picMkLst>
            <pc:docMk/>
            <pc:sldMk cId="3889475880" sldId="299"/>
            <ac:picMk id="4" creationId="{1D603DFD-EE9D-4090-98A4-A0F54FA4A468}"/>
          </ac:picMkLst>
        </pc:picChg>
      </pc:sldChg>
      <pc:sldChg chg="addSp delSp modSp add ord">
        <pc:chgData name="George" userId="22d0b802-afc6-4b8f-ba57-7a855d96927f" providerId="ADAL" clId="{B3A70AA2-4023-4D48-AB19-2B78D9776EC6}" dt="2020-03-01T22:23:57.814" v="2773" actId="2711"/>
        <pc:sldMkLst>
          <pc:docMk/>
          <pc:sldMk cId="40152701" sldId="300"/>
        </pc:sldMkLst>
        <pc:spChg chg="del">
          <ac:chgData name="George" userId="22d0b802-afc6-4b8f-ba57-7a855d96927f" providerId="ADAL" clId="{B3A70AA2-4023-4D48-AB19-2B78D9776EC6}" dt="2020-03-01T22:22:52.989" v="2765" actId="478"/>
          <ac:spMkLst>
            <pc:docMk/>
            <pc:sldMk cId="40152701" sldId="300"/>
            <ac:spMk id="2" creationId="{59B4B759-A8CE-4471-9E45-5A87B63F16F3}"/>
          </ac:spMkLst>
        </pc:spChg>
        <pc:spChg chg="add mod">
          <ac:chgData name="George" userId="22d0b802-afc6-4b8f-ba57-7a855d96927f" providerId="ADAL" clId="{B3A70AA2-4023-4D48-AB19-2B78D9776EC6}" dt="2020-03-01T22:23:57.814" v="2773" actId="2711"/>
          <ac:spMkLst>
            <pc:docMk/>
            <pc:sldMk cId="40152701" sldId="300"/>
            <ac:spMk id="5" creationId="{DCC86AD1-A38E-4DF3-85C6-24528FF9A811}"/>
          </ac:spMkLst>
        </pc:spChg>
        <pc:spChg chg="mod">
          <ac:chgData name="George" userId="22d0b802-afc6-4b8f-ba57-7a855d96927f" providerId="ADAL" clId="{B3A70AA2-4023-4D48-AB19-2B78D9776EC6}" dt="2020-03-01T22:22:45.732" v="2763" actId="20577"/>
          <ac:spMkLst>
            <pc:docMk/>
            <pc:sldMk cId="40152701" sldId="300"/>
            <ac:spMk id="11" creationId="{00000000-0000-0000-0000-000000000000}"/>
          </ac:spMkLst>
        </pc:spChg>
        <pc:picChg chg="add mod">
          <ac:chgData name="George" userId="22d0b802-afc6-4b8f-ba57-7a855d96927f" providerId="ADAL" clId="{B3A70AA2-4023-4D48-AB19-2B78D9776EC6}" dt="2020-03-01T22:23:40.944" v="2768" actId="1076"/>
          <ac:picMkLst>
            <pc:docMk/>
            <pc:sldMk cId="40152701" sldId="300"/>
            <ac:picMk id="3" creationId="{B4555CDB-7BFA-4FE2-B88C-8B7F0459F6C2}"/>
          </ac:picMkLst>
        </pc:picChg>
        <pc:picChg chg="del">
          <ac:chgData name="George" userId="22d0b802-afc6-4b8f-ba57-7a855d96927f" providerId="ADAL" clId="{B3A70AA2-4023-4D48-AB19-2B78D9776EC6}" dt="2020-03-01T22:22:51.357" v="2764" actId="478"/>
          <ac:picMkLst>
            <pc:docMk/>
            <pc:sldMk cId="40152701" sldId="300"/>
            <ac:picMk id="4" creationId="{1D603DFD-EE9D-4090-98A4-A0F54FA4A468}"/>
          </ac:picMkLst>
        </pc:picChg>
      </pc:sldChg>
      <pc:sldChg chg="addSp delSp modSp add del ord">
        <pc:chgData name="George" userId="22d0b802-afc6-4b8f-ba57-7a855d96927f" providerId="ADAL" clId="{B3A70AA2-4023-4D48-AB19-2B78D9776EC6}" dt="2020-03-01T22:46:31.333" v="3202" actId="47"/>
        <pc:sldMkLst>
          <pc:docMk/>
          <pc:sldMk cId="3000552829" sldId="301"/>
        </pc:sldMkLst>
        <pc:spChg chg="add del mod">
          <ac:chgData name="George" userId="22d0b802-afc6-4b8f-ba57-7a855d96927f" providerId="ADAL" clId="{B3A70AA2-4023-4D48-AB19-2B78D9776EC6}" dt="2020-03-01T22:46:24.726" v="3200" actId="21"/>
          <ac:spMkLst>
            <pc:docMk/>
            <pc:sldMk cId="3000552829" sldId="301"/>
            <ac:spMk id="5" creationId="{62029EE1-44C2-478A-8E13-CC950BDE4EF9}"/>
          </ac:spMkLst>
        </pc:spChg>
      </pc:sldChg>
      <pc:sldChg chg="delSp add del">
        <pc:chgData name="George" userId="22d0b802-afc6-4b8f-ba57-7a855d96927f" providerId="ADAL" clId="{B3A70AA2-4023-4D48-AB19-2B78D9776EC6}" dt="2020-03-01T22:25:36.867" v="2782" actId="47"/>
        <pc:sldMkLst>
          <pc:docMk/>
          <pc:sldMk cId="84952971" sldId="302"/>
        </pc:sldMkLst>
        <pc:picChg chg="del">
          <ac:chgData name="George" userId="22d0b802-afc6-4b8f-ba57-7a855d96927f" providerId="ADAL" clId="{B3A70AA2-4023-4D48-AB19-2B78D9776EC6}" dt="2020-03-01T22:25:33.324" v="2780" actId="478"/>
          <ac:picMkLst>
            <pc:docMk/>
            <pc:sldMk cId="84952971" sldId="302"/>
            <ac:picMk id="2" creationId="{D236C747-504E-40B6-859F-58C21655FAF7}"/>
          </ac:picMkLst>
        </pc:picChg>
      </pc:sldChg>
      <pc:sldChg chg="addSp delSp modSp add">
        <pc:chgData name="George" userId="22d0b802-afc6-4b8f-ba57-7a855d96927f" providerId="ADAL" clId="{B3A70AA2-4023-4D48-AB19-2B78D9776EC6}" dt="2020-03-01T22:25:54.777" v="2807" actId="20577"/>
        <pc:sldMkLst>
          <pc:docMk/>
          <pc:sldMk cId="2555316479" sldId="303"/>
        </pc:sldMkLst>
        <pc:spChg chg="mod">
          <ac:chgData name="George" userId="22d0b802-afc6-4b8f-ba57-7a855d96927f" providerId="ADAL" clId="{B3A70AA2-4023-4D48-AB19-2B78D9776EC6}" dt="2020-03-01T22:25:54.777" v="2807" actId="20577"/>
          <ac:spMkLst>
            <pc:docMk/>
            <pc:sldMk cId="2555316479" sldId="303"/>
            <ac:spMk id="11" creationId="{00000000-0000-0000-0000-000000000000}"/>
          </ac:spMkLst>
        </pc:spChg>
        <pc:picChg chg="del">
          <ac:chgData name="George" userId="22d0b802-afc6-4b8f-ba57-7a855d96927f" providerId="ADAL" clId="{B3A70AA2-4023-4D48-AB19-2B78D9776EC6}" dt="2020-03-01T22:25:44.962" v="2783" actId="478"/>
          <ac:picMkLst>
            <pc:docMk/>
            <pc:sldMk cId="2555316479" sldId="303"/>
            <ac:picMk id="2" creationId="{D236C747-504E-40B6-859F-58C21655FAF7}"/>
          </ac:picMkLst>
        </pc:picChg>
        <pc:picChg chg="add mod">
          <ac:chgData name="George" userId="22d0b802-afc6-4b8f-ba57-7a855d96927f" providerId="ADAL" clId="{B3A70AA2-4023-4D48-AB19-2B78D9776EC6}" dt="2020-03-01T22:25:47.696" v="2785" actId="1076"/>
          <ac:picMkLst>
            <pc:docMk/>
            <pc:sldMk cId="2555316479" sldId="303"/>
            <ac:picMk id="3" creationId="{EE9AA114-142E-4FC4-BD3D-2FEA199A837F}"/>
          </ac:picMkLst>
        </pc:picChg>
      </pc:sldChg>
      <pc:sldChg chg="addSp delSp modSp add">
        <pc:chgData name="George" userId="22d0b802-afc6-4b8f-ba57-7a855d96927f" providerId="ADAL" clId="{B3A70AA2-4023-4D48-AB19-2B78D9776EC6}" dt="2020-03-01T22:34:22.409" v="2898" actId="1076"/>
        <pc:sldMkLst>
          <pc:docMk/>
          <pc:sldMk cId="2019750624" sldId="304"/>
        </pc:sldMkLst>
        <pc:spChg chg="add mod">
          <ac:chgData name="George" userId="22d0b802-afc6-4b8f-ba57-7a855d96927f" providerId="ADAL" clId="{B3A70AA2-4023-4D48-AB19-2B78D9776EC6}" dt="2020-03-01T22:34:22.409" v="2898" actId="1076"/>
          <ac:spMkLst>
            <pc:docMk/>
            <pc:sldMk cId="2019750624" sldId="304"/>
            <ac:spMk id="2" creationId="{E34CDCB0-49CD-4DDE-B35D-48F16EDF331B}"/>
          </ac:spMkLst>
        </pc:spChg>
        <pc:spChg chg="mod">
          <ac:chgData name="George" userId="22d0b802-afc6-4b8f-ba57-7a855d96927f" providerId="ADAL" clId="{B3A70AA2-4023-4D48-AB19-2B78D9776EC6}" dt="2020-03-01T22:34:18.110" v="2896" actId="403"/>
          <ac:spMkLst>
            <pc:docMk/>
            <pc:sldMk cId="2019750624" sldId="304"/>
            <ac:spMk id="4" creationId="{5A4F6C64-3E8D-4255-95B8-CF64265213DA}"/>
          </ac:spMkLst>
        </pc:spChg>
        <pc:spChg chg="del">
          <ac:chgData name="George" userId="22d0b802-afc6-4b8f-ba57-7a855d96927f" providerId="ADAL" clId="{B3A70AA2-4023-4D48-AB19-2B78D9776EC6}" dt="2020-03-01T22:27:24.686" v="2809" actId="478"/>
          <ac:spMkLst>
            <pc:docMk/>
            <pc:sldMk cId="2019750624" sldId="304"/>
            <ac:spMk id="11" creationId="{00000000-0000-0000-0000-000000000000}"/>
          </ac:spMkLst>
        </pc:spChg>
      </pc:sldChg>
      <pc:sldChg chg="add">
        <pc:chgData name="George" userId="22d0b802-afc6-4b8f-ba57-7a855d96927f" providerId="ADAL" clId="{B3A70AA2-4023-4D48-AB19-2B78D9776EC6}" dt="2020-03-01T22:38:48.943" v="3075"/>
        <pc:sldMkLst>
          <pc:docMk/>
          <pc:sldMk cId="2191243340" sldId="305"/>
        </pc:sldMkLst>
      </pc:sldChg>
      <pc:sldChg chg="modSp add">
        <pc:chgData name="George" userId="22d0b802-afc6-4b8f-ba57-7a855d96927f" providerId="ADAL" clId="{B3A70AA2-4023-4D48-AB19-2B78D9776EC6}" dt="2020-03-01T22:38:56.028" v="3087" actId="20577"/>
        <pc:sldMkLst>
          <pc:docMk/>
          <pc:sldMk cId="2952985971" sldId="306"/>
        </pc:sldMkLst>
        <pc:spChg chg="mod">
          <ac:chgData name="George" userId="22d0b802-afc6-4b8f-ba57-7a855d96927f" providerId="ADAL" clId="{B3A70AA2-4023-4D48-AB19-2B78D9776EC6}" dt="2020-03-01T22:38:56.028" v="3087" actId="20577"/>
          <ac:spMkLst>
            <pc:docMk/>
            <pc:sldMk cId="2952985971" sldId="306"/>
            <ac:spMk id="5" creationId="{00000000-0000-0000-0000-000000000000}"/>
          </ac:spMkLst>
        </pc:spChg>
      </pc:sldChg>
      <pc:sldChg chg="addSp modSp add">
        <pc:chgData name="George" userId="22d0b802-afc6-4b8f-ba57-7a855d96927f" providerId="ADAL" clId="{B3A70AA2-4023-4D48-AB19-2B78D9776EC6}" dt="2020-03-01T22:44:17.080" v="3145" actId="14100"/>
        <pc:sldMkLst>
          <pc:docMk/>
          <pc:sldMk cId="4257747664" sldId="307"/>
        </pc:sldMkLst>
        <pc:spChg chg="mod">
          <ac:chgData name="George" userId="22d0b802-afc6-4b8f-ba57-7a855d96927f" providerId="ADAL" clId="{B3A70AA2-4023-4D48-AB19-2B78D9776EC6}" dt="2020-03-01T22:39:25.845" v="3141" actId="20577"/>
          <ac:spMkLst>
            <pc:docMk/>
            <pc:sldMk cId="4257747664" sldId="307"/>
            <ac:spMk id="4" creationId="{5A4F6C64-3E8D-4255-95B8-CF64265213DA}"/>
          </ac:spMkLst>
        </pc:spChg>
        <pc:spChg chg="mod">
          <ac:chgData name="George" userId="22d0b802-afc6-4b8f-ba57-7a855d96927f" providerId="ADAL" clId="{B3A70AA2-4023-4D48-AB19-2B78D9776EC6}" dt="2020-03-01T22:39:09.650" v="3106" actId="20577"/>
          <ac:spMkLst>
            <pc:docMk/>
            <pc:sldMk cId="4257747664" sldId="307"/>
            <ac:spMk id="11" creationId="{00000000-0000-0000-0000-000000000000}"/>
          </ac:spMkLst>
        </pc:spChg>
        <pc:picChg chg="add mod">
          <ac:chgData name="George" userId="22d0b802-afc6-4b8f-ba57-7a855d96927f" providerId="ADAL" clId="{B3A70AA2-4023-4D48-AB19-2B78D9776EC6}" dt="2020-03-01T22:44:17.080" v="3145" actId="14100"/>
          <ac:picMkLst>
            <pc:docMk/>
            <pc:sldMk cId="4257747664" sldId="307"/>
            <ac:picMk id="16386" creationId="{3226AAFA-6ADC-4BE0-80EF-A7E2073B146D}"/>
          </ac:picMkLst>
        </pc:picChg>
      </pc:sldChg>
      <pc:sldChg chg="addSp delSp modSp add">
        <pc:chgData name="George" userId="22d0b802-afc6-4b8f-ba57-7a855d96927f" providerId="ADAL" clId="{B3A70AA2-4023-4D48-AB19-2B78D9776EC6}" dt="2020-03-01T22:47:59.701" v="3269" actId="14100"/>
        <pc:sldMkLst>
          <pc:docMk/>
          <pc:sldMk cId="492951436" sldId="308"/>
        </pc:sldMkLst>
        <pc:spChg chg="mod">
          <ac:chgData name="George" userId="22d0b802-afc6-4b8f-ba57-7a855d96927f" providerId="ADAL" clId="{B3A70AA2-4023-4D48-AB19-2B78D9776EC6}" dt="2020-03-01T22:44:48.261" v="3179" actId="20577"/>
          <ac:spMkLst>
            <pc:docMk/>
            <pc:sldMk cId="492951436" sldId="308"/>
            <ac:spMk id="4" creationId="{5A4F6C64-3E8D-4255-95B8-CF64265213DA}"/>
          </ac:spMkLst>
        </pc:spChg>
        <pc:spChg chg="add mod">
          <ac:chgData name="George" userId="22d0b802-afc6-4b8f-ba57-7a855d96927f" providerId="ADAL" clId="{B3A70AA2-4023-4D48-AB19-2B78D9776EC6}" dt="2020-03-01T22:47:59.701" v="3269" actId="14100"/>
          <ac:spMkLst>
            <pc:docMk/>
            <pc:sldMk cId="492951436" sldId="308"/>
            <ac:spMk id="6" creationId="{C9611082-7090-4C0C-AC11-420AC42FDC9A}"/>
          </ac:spMkLst>
        </pc:spChg>
        <pc:picChg chg="del">
          <ac:chgData name="George" userId="22d0b802-afc6-4b8f-ba57-7a855d96927f" providerId="ADAL" clId="{B3A70AA2-4023-4D48-AB19-2B78D9776EC6}" dt="2020-03-01T22:44:50.189" v="3180" actId="478"/>
          <ac:picMkLst>
            <pc:docMk/>
            <pc:sldMk cId="492951436" sldId="308"/>
            <ac:picMk id="16386" creationId="{3226AAFA-6ADC-4BE0-80EF-A7E2073B146D}"/>
          </ac:picMkLst>
        </pc:picChg>
      </pc:sldChg>
      <pc:sldChg chg="modSp add">
        <pc:chgData name="George" userId="22d0b802-afc6-4b8f-ba57-7a855d96927f" providerId="ADAL" clId="{B3A70AA2-4023-4D48-AB19-2B78D9776EC6}" dt="2020-03-01T22:47:50.764" v="3265" actId="1076"/>
        <pc:sldMkLst>
          <pc:docMk/>
          <pc:sldMk cId="2125016690" sldId="309"/>
        </pc:sldMkLst>
        <pc:spChg chg="mod">
          <ac:chgData name="George" userId="22d0b802-afc6-4b8f-ba57-7a855d96927f" providerId="ADAL" clId="{B3A70AA2-4023-4D48-AB19-2B78D9776EC6}" dt="2020-03-01T22:47:32.329" v="3259" actId="2711"/>
          <ac:spMkLst>
            <pc:docMk/>
            <pc:sldMk cId="2125016690" sldId="309"/>
            <ac:spMk id="4" creationId="{5A4F6C64-3E8D-4255-95B8-CF64265213DA}"/>
          </ac:spMkLst>
        </pc:spChg>
        <pc:spChg chg="mod">
          <ac:chgData name="George" userId="22d0b802-afc6-4b8f-ba57-7a855d96927f" providerId="ADAL" clId="{B3A70AA2-4023-4D48-AB19-2B78D9776EC6}" dt="2020-03-01T22:47:50.764" v="3265" actId="1076"/>
          <ac:spMkLst>
            <pc:docMk/>
            <pc:sldMk cId="2125016690" sldId="309"/>
            <ac:spMk id="6" creationId="{C9611082-7090-4C0C-AC11-420AC42FDC9A}"/>
          </ac:spMkLst>
        </pc:spChg>
      </pc:sldChg>
      <pc:sldChg chg="delSp modSp add">
        <pc:chgData name="George" userId="22d0b802-afc6-4b8f-ba57-7a855d96927f" providerId="ADAL" clId="{B3A70AA2-4023-4D48-AB19-2B78D9776EC6}" dt="2020-03-01T22:48:42.269" v="3295" actId="478"/>
        <pc:sldMkLst>
          <pc:docMk/>
          <pc:sldMk cId="3261617761" sldId="310"/>
        </pc:sldMkLst>
        <pc:spChg chg="del">
          <ac:chgData name="George" userId="22d0b802-afc6-4b8f-ba57-7a855d96927f" providerId="ADAL" clId="{B3A70AA2-4023-4D48-AB19-2B78D9776EC6}" dt="2020-03-01T22:48:42.269" v="3295" actId="478"/>
          <ac:spMkLst>
            <pc:docMk/>
            <pc:sldMk cId="3261617761" sldId="310"/>
            <ac:spMk id="4" creationId="{5A4F6C64-3E8D-4255-95B8-CF64265213DA}"/>
          </ac:spMkLst>
        </pc:spChg>
        <pc:spChg chg="mod">
          <ac:chgData name="George" userId="22d0b802-afc6-4b8f-ba57-7a855d96927f" providerId="ADAL" clId="{B3A70AA2-4023-4D48-AB19-2B78D9776EC6}" dt="2020-03-01T22:48:39.553" v="3294" actId="20577"/>
          <ac:spMkLst>
            <pc:docMk/>
            <pc:sldMk cId="3261617761" sldId="310"/>
            <ac:spMk id="11" creationId="{00000000-0000-0000-0000-00000000000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8B082-EFC2-46C1-B47C-51736C670379}" type="datetimeFigureOut">
              <a:rPr lang="en-US" smtClean="0"/>
              <a:t>3/5/2021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D2523A-7918-41A0-844B-718980585F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0546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8B082-EFC2-46C1-B47C-51736C670379}" type="datetimeFigureOut">
              <a:rPr lang="en-US" smtClean="0"/>
              <a:t>3/5/2021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D2523A-7918-41A0-844B-718980585F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2161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8B082-EFC2-46C1-B47C-51736C670379}" type="datetimeFigureOut">
              <a:rPr lang="en-US" smtClean="0"/>
              <a:t>3/5/2021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D2523A-7918-41A0-844B-718980585F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4044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8B082-EFC2-46C1-B47C-51736C670379}" type="datetimeFigureOut">
              <a:rPr lang="en-US" smtClean="0"/>
              <a:t>3/5/2021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D2523A-7918-41A0-844B-718980585F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2319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8B082-EFC2-46C1-B47C-51736C670379}" type="datetimeFigureOut">
              <a:rPr lang="en-US" smtClean="0"/>
              <a:t>3/5/2021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D2523A-7918-41A0-844B-718980585F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3336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8B082-EFC2-46C1-B47C-51736C670379}" type="datetimeFigureOut">
              <a:rPr lang="en-US" smtClean="0"/>
              <a:t>3/5/2021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D2523A-7918-41A0-844B-718980585F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6567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8B082-EFC2-46C1-B47C-51736C670379}" type="datetimeFigureOut">
              <a:rPr lang="en-US" smtClean="0"/>
              <a:t>3/5/2021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D2523A-7918-41A0-844B-718980585F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3970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8B082-EFC2-46C1-B47C-51736C670379}" type="datetimeFigureOut">
              <a:rPr lang="en-US" smtClean="0"/>
              <a:t>3/5/2021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D2523A-7918-41A0-844B-718980585F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0894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8B082-EFC2-46C1-B47C-51736C670379}" type="datetimeFigureOut">
              <a:rPr lang="en-US" smtClean="0"/>
              <a:t>3/5/2021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D2523A-7918-41A0-844B-718980585F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60457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8B082-EFC2-46C1-B47C-51736C670379}" type="datetimeFigureOut">
              <a:rPr lang="en-US" smtClean="0"/>
              <a:t>3/5/2021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D2523A-7918-41A0-844B-718980585F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8504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8B082-EFC2-46C1-B47C-51736C670379}" type="datetimeFigureOut">
              <a:rPr lang="en-US" smtClean="0"/>
              <a:t>3/5/2021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D2523A-7918-41A0-844B-718980585F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4576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38B082-EFC2-46C1-B47C-51736C670379}" type="datetimeFigureOut">
              <a:rPr lang="en-US" smtClean="0"/>
              <a:t>3/5/2021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D2523A-7918-41A0-844B-718980585F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0489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cran.r-project.org/web/views/" TargetMode="Externa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://georgejmount.com/book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28" t="56371"/>
          <a:stretch/>
        </p:blipFill>
        <p:spPr>
          <a:xfrm>
            <a:off x="8136460" y="2210765"/>
            <a:ext cx="4055539" cy="464723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8496" y="-2482770"/>
            <a:ext cx="10171472" cy="745988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24091" y="1687545"/>
            <a:ext cx="79865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707070"/>
                </a:solidFill>
                <a:latin typeface="Pragmatica" panose="020B0403040502020204" pitchFamily="34" charset="0"/>
              </a:rPr>
              <a:t>Advancing into Analytics: From Excel to R and Python</a:t>
            </a:r>
          </a:p>
        </p:txBody>
      </p:sp>
    </p:spTree>
    <p:extLst>
      <p:ext uri="{BB962C8B-B14F-4D97-AF65-F5344CB8AC3E}">
        <p14:creationId xmlns:p14="http://schemas.microsoft.com/office/powerpoint/2010/main" val="3556591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28" t="56371"/>
          <a:stretch/>
        </p:blipFill>
        <p:spPr>
          <a:xfrm>
            <a:off x="10894024" y="5370653"/>
            <a:ext cx="1297975" cy="148734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47240" y="113388"/>
            <a:ext cx="979993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latin typeface="Aliens &amp; cows" panose="00000500000000000000" pitchFamily="2" charset="0"/>
              </a:rPr>
              <a:t>Welcome to the R project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62987" y="1365813"/>
            <a:ext cx="959541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707070"/>
                </a:solidFill>
                <a:latin typeface="Pragmatica" panose="020B0403040502020204" pitchFamily="34" charset="0"/>
              </a:rPr>
              <a:t>It’s free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707070"/>
                </a:solidFill>
                <a:latin typeface="Pragmatica" panose="020B0403040502020204" pitchFamily="34" charset="0"/>
              </a:rPr>
              <a:t>It’s powerful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707070"/>
                </a:solidFill>
                <a:latin typeface="Pragmatica" panose="020B0403040502020204" pitchFamily="34" charset="0"/>
              </a:rPr>
              <a:t>It’s popular</a:t>
            </a:r>
          </a:p>
        </p:txBody>
      </p:sp>
    </p:spTree>
    <p:extLst>
      <p:ext uri="{BB962C8B-B14F-4D97-AF65-F5344CB8AC3E}">
        <p14:creationId xmlns:p14="http://schemas.microsoft.com/office/powerpoint/2010/main" val="27775726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28" t="56371"/>
          <a:stretch/>
        </p:blipFill>
        <p:spPr>
          <a:xfrm>
            <a:off x="10894024" y="5370653"/>
            <a:ext cx="1297975" cy="148734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47240" y="113388"/>
            <a:ext cx="979993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latin typeface="Aliens &amp; cows" panose="00000500000000000000" pitchFamily="2" charset="0"/>
              </a:rPr>
              <a:t>Packages: “There’s an App for that!”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4109" y="2297968"/>
            <a:ext cx="979993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US" sz="2800" dirty="0">
                <a:solidFill>
                  <a:srgbClr val="707070"/>
                </a:solidFill>
                <a:latin typeface="Pragmatica" panose="020B0403040502020204" pitchFamily="34" charset="0"/>
              </a:rPr>
              <a:t>Install the package</a:t>
            </a:r>
          </a:p>
          <a:p>
            <a:pPr marL="514350" indent="-514350">
              <a:buAutoNum type="arabicPeriod"/>
            </a:pPr>
            <a:r>
              <a:rPr lang="en-US" sz="2800" dirty="0">
                <a:solidFill>
                  <a:srgbClr val="707070"/>
                </a:solidFill>
                <a:latin typeface="Pragmatica" panose="020B0403040502020204" pitchFamily="34" charset="0"/>
              </a:rPr>
              <a:t>Open the package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93A3D79E-EFB5-4C74-925C-52E65CFB96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4795276" y="1137677"/>
            <a:ext cx="5720323" cy="5720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81847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574420" y="0"/>
            <a:ext cx="5617580" cy="6858000"/>
          </a:xfrm>
          <a:prstGeom prst="rect">
            <a:avLst/>
          </a:prstGeom>
          <a:solidFill>
            <a:srgbClr val="CF333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817489" y="0"/>
            <a:ext cx="412058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>
                <a:solidFill>
                  <a:schemeClr val="bg1"/>
                </a:solidFill>
                <a:latin typeface="Aliens &amp; cows" panose="00000500000000000000" pitchFamily="2" charset="0"/>
              </a:rPr>
              <a:t>Demo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227" t="33418" r="20112" b="50548"/>
          <a:stretch/>
        </p:blipFill>
        <p:spPr>
          <a:xfrm>
            <a:off x="10386349" y="5029795"/>
            <a:ext cx="1805651" cy="199171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73620" y="219919"/>
            <a:ext cx="59378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F3338"/>
                </a:solidFill>
                <a:latin typeface="Pragmatica" pitchFamily="2" charset="0"/>
              </a:rPr>
              <a:t>Navigate RStudio, beginning with 1+1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218695F-4AE3-433F-9564-91CBE67F0F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855" y="3815833"/>
            <a:ext cx="8314793" cy="2080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1416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28" t="56371"/>
          <a:stretch/>
        </p:blipFill>
        <p:spPr>
          <a:xfrm>
            <a:off x="10894024" y="5370653"/>
            <a:ext cx="1297975" cy="148734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47240" y="113388"/>
            <a:ext cx="979993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err="1">
                <a:latin typeface="Aliens &amp; cows" panose="00000500000000000000" pitchFamily="2" charset="0"/>
              </a:rPr>
              <a:t>Rstudio</a:t>
            </a:r>
            <a:r>
              <a:rPr lang="en-US" sz="6000" dirty="0">
                <a:latin typeface="Aliens &amp; cows" panose="00000500000000000000" pitchFamily="2" charset="0"/>
              </a:rPr>
              <a:t> Orientation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ABA02E0B-B7A0-4FD6-AAC5-9DED31597C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7187" y="1409717"/>
            <a:ext cx="9294465" cy="4981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61929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F333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20861" y="393539"/>
            <a:ext cx="1032461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>
                <a:solidFill>
                  <a:schemeClr val="bg1"/>
                </a:solidFill>
                <a:latin typeface="Pragmatica" pitchFamily="2" charset="0"/>
              </a:rPr>
              <a:t>Prancing into Python</a:t>
            </a:r>
          </a:p>
        </p:txBody>
      </p:sp>
    </p:spTree>
    <p:extLst>
      <p:ext uri="{BB962C8B-B14F-4D97-AF65-F5344CB8AC3E}">
        <p14:creationId xmlns:p14="http://schemas.microsoft.com/office/powerpoint/2010/main" val="13625306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F333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20861" y="393539"/>
            <a:ext cx="1032461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>
                <a:solidFill>
                  <a:schemeClr val="bg1"/>
                </a:solidFill>
                <a:latin typeface="Pragmatica" pitchFamily="2" charset="0"/>
              </a:rPr>
              <a:t>The data world is your oyster shell</a:t>
            </a:r>
          </a:p>
        </p:txBody>
      </p:sp>
    </p:spTree>
    <p:extLst>
      <p:ext uri="{BB962C8B-B14F-4D97-AF65-F5344CB8AC3E}">
        <p14:creationId xmlns:p14="http://schemas.microsoft.com/office/powerpoint/2010/main" val="35535214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574420" y="0"/>
            <a:ext cx="5617580" cy="6858000"/>
          </a:xfrm>
          <a:prstGeom prst="rect">
            <a:avLst/>
          </a:prstGeom>
          <a:solidFill>
            <a:srgbClr val="CF333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817489" y="0"/>
            <a:ext cx="412058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>
                <a:solidFill>
                  <a:schemeClr val="bg1"/>
                </a:solidFill>
                <a:latin typeface="Aliens &amp; cows" panose="00000500000000000000" pitchFamily="2" charset="0"/>
              </a:rPr>
              <a:t>Demo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227" t="33418" r="20112" b="50548"/>
          <a:stretch/>
        </p:blipFill>
        <p:spPr>
          <a:xfrm>
            <a:off x="10386349" y="5029795"/>
            <a:ext cx="1805651" cy="199171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73620" y="219919"/>
            <a:ext cx="593781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800" b="1" dirty="0">
                <a:solidFill>
                  <a:srgbClr val="CF3338"/>
                </a:solidFill>
                <a:latin typeface="Pragmatica" pitchFamily="2" charset="0"/>
              </a:rPr>
              <a:t>Build a 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CF3338"/>
                </a:solidFill>
                <a:latin typeface="Pragmatica" pitchFamily="2" charset="0"/>
              </a:rPr>
              <a:t>Decoupling of platforms and applications</a:t>
            </a:r>
          </a:p>
        </p:txBody>
      </p:sp>
    </p:spTree>
    <p:extLst>
      <p:ext uri="{BB962C8B-B14F-4D97-AF65-F5344CB8AC3E}">
        <p14:creationId xmlns:p14="http://schemas.microsoft.com/office/powerpoint/2010/main" val="23473681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28" t="56371"/>
          <a:stretch/>
        </p:blipFill>
        <p:spPr>
          <a:xfrm>
            <a:off x="8136460" y="2210765"/>
            <a:ext cx="4055539" cy="464723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8496" y="-2482770"/>
            <a:ext cx="10171472" cy="745988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24091" y="1687545"/>
            <a:ext cx="79865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707070"/>
                </a:solidFill>
                <a:latin typeface="Pragmatica" panose="020B0403040502020204" pitchFamily="34" charset="0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6726535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28" t="56371"/>
          <a:stretch/>
        </p:blipFill>
        <p:spPr>
          <a:xfrm>
            <a:off x="10894024" y="5370653"/>
            <a:ext cx="1297975" cy="148734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47240" y="113388"/>
            <a:ext cx="1086153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latin typeface="Aliens &amp; cows" panose="00000500000000000000" pitchFamily="2" charset="0"/>
              </a:rPr>
              <a:t>The two basic things to do in 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4F6C64-3E8D-4255-95B8-CF64265213DA}"/>
              </a:ext>
            </a:extLst>
          </p:cNvPr>
          <p:cNvSpPr txBox="1"/>
          <p:nvPr/>
        </p:nvSpPr>
        <p:spPr>
          <a:xfrm>
            <a:off x="347240" y="1424949"/>
            <a:ext cx="516423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Clr>
                <a:srgbClr val="CF3338"/>
              </a:buClr>
              <a:buAutoNum type="arabicPeriod"/>
            </a:pPr>
            <a:r>
              <a:rPr lang="en-US" sz="2800" dirty="0">
                <a:solidFill>
                  <a:srgbClr val="707070"/>
                </a:solidFill>
                <a:latin typeface="Pragmatica" panose="020B0403040502020204" pitchFamily="34" charset="0"/>
              </a:rPr>
              <a:t>Run a function</a:t>
            </a:r>
          </a:p>
          <a:p>
            <a:pPr marL="514350" indent="-514350">
              <a:buClr>
                <a:srgbClr val="CF3338"/>
              </a:buClr>
              <a:buAutoNum type="arabicPeriod"/>
            </a:pPr>
            <a:r>
              <a:rPr lang="en-US" sz="2800" dirty="0">
                <a:solidFill>
                  <a:srgbClr val="707070"/>
                </a:solidFill>
                <a:latin typeface="Pragmatica" panose="020B0403040502020204" pitchFamily="34" charset="0"/>
              </a:rPr>
              <a:t>Create or modify an object</a:t>
            </a:r>
          </a:p>
        </p:txBody>
      </p:sp>
    </p:spTree>
    <p:extLst>
      <p:ext uri="{BB962C8B-B14F-4D97-AF65-F5344CB8AC3E}">
        <p14:creationId xmlns:p14="http://schemas.microsoft.com/office/powerpoint/2010/main" val="21921193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28" t="56371"/>
          <a:stretch/>
        </p:blipFill>
        <p:spPr>
          <a:xfrm>
            <a:off x="10894024" y="5370653"/>
            <a:ext cx="1297975" cy="148734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47240" y="113388"/>
            <a:ext cx="1086153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latin typeface="Aliens &amp; cows" panose="00000500000000000000" pitchFamily="2" charset="0"/>
              </a:rPr>
              <a:t>Let’s get working in the console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4F6C64-3E8D-4255-95B8-CF64265213DA}"/>
              </a:ext>
            </a:extLst>
          </p:cNvPr>
          <p:cNvSpPr txBox="1"/>
          <p:nvPr/>
        </p:nvSpPr>
        <p:spPr>
          <a:xfrm>
            <a:off x="347240" y="1424949"/>
            <a:ext cx="516423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CF3338"/>
              </a:buClr>
            </a:pPr>
            <a:r>
              <a:rPr lang="en-US" sz="2800" dirty="0">
                <a:solidFill>
                  <a:srgbClr val="707070"/>
                </a:solidFill>
                <a:latin typeface="Pragmatica" panose="020B0403040502020204" pitchFamily="34" charset="0"/>
              </a:rPr>
              <a:t>Use R as a fancy calculator:</a:t>
            </a:r>
          </a:p>
          <a:p>
            <a:pPr>
              <a:buClr>
                <a:srgbClr val="CF3338"/>
              </a:buClr>
            </a:pPr>
            <a:r>
              <a:rPr lang="en-US" sz="2800" dirty="0">
                <a:solidFill>
                  <a:srgbClr val="707070"/>
                </a:solidFill>
                <a:latin typeface="Pragmatica" panose="020B0403040502020204" pitchFamily="34" charset="0"/>
              </a:rPr>
              <a:t>Hit Enter to execute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775B9AF-46E6-4AFE-9BCC-E083A87AD5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488" y="3114847"/>
            <a:ext cx="8878069" cy="2728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0108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28" t="56371"/>
          <a:stretch/>
        </p:blipFill>
        <p:spPr>
          <a:xfrm>
            <a:off x="10894024" y="5370653"/>
            <a:ext cx="1297975" cy="148734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47240" y="113388"/>
            <a:ext cx="979993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latin typeface="Aliens &amp; cows" panose="00000500000000000000" pitchFamily="2" charset="0"/>
              </a:rPr>
              <a:t>Learning objectives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62987" y="1365813"/>
            <a:ext cx="959541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707070"/>
                </a:solidFill>
                <a:latin typeface="Pragmatica" panose="020B0403040502020204" pitchFamily="34" charset="0"/>
              </a:rPr>
              <a:t>Situate Excel in the data analytics stack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707070"/>
                </a:solidFill>
                <a:latin typeface="Pragmatica" panose="020B0403040502020204" pitchFamily="34" charset="0"/>
              </a:rPr>
              <a:t>Chart a clear learning path from Excel to R and Python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707070"/>
                </a:solidFill>
                <a:latin typeface="Pragmatica" panose="020B0403040502020204" pitchFamily="34" charset="0"/>
              </a:rPr>
              <a:t>Demonstrate tangible use cases for combining these tools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707070"/>
              </a:solidFill>
              <a:latin typeface="Pragmatica" panose="020B04030405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00298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28" t="56371"/>
          <a:stretch/>
        </p:blipFill>
        <p:spPr>
          <a:xfrm>
            <a:off x="10894024" y="5370653"/>
            <a:ext cx="1297975" cy="148734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A4F6C64-3E8D-4255-95B8-CF64265213DA}"/>
              </a:ext>
            </a:extLst>
          </p:cNvPr>
          <p:cNvSpPr txBox="1"/>
          <p:nvPr/>
        </p:nvSpPr>
        <p:spPr>
          <a:xfrm>
            <a:off x="359940" y="447049"/>
            <a:ext cx="516423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CF3338"/>
              </a:buClr>
            </a:pPr>
            <a:r>
              <a:rPr lang="en-US" sz="2800" b="1" dirty="0">
                <a:solidFill>
                  <a:srgbClr val="707070"/>
                </a:solidFill>
                <a:latin typeface="Pragmatica" panose="020B0403040502020204" pitchFamily="34" charset="0"/>
              </a:rPr>
              <a:t>R follows the order of operation and uses scientific notation: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C91F328-8142-4144-BCDA-546419DEBF01}"/>
              </a:ext>
            </a:extLst>
          </p:cNvPr>
          <p:cNvSpPr/>
          <p:nvPr/>
        </p:nvSpPr>
        <p:spPr>
          <a:xfrm>
            <a:off x="1981200" y="2400300"/>
            <a:ext cx="8064500" cy="3238500"/>
          </a:xfrm>
          <a:prstGeom prst="rect">
            <a:avLst/>
          </a:prstGeom>
          <a:solidFill>
            <a:srgbClr val="CF33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dirty="0">
                <a:solidFill>
                  <a:schemeClr val="bg1"/>
                </a:solidFill>
                <a:latin typeface="Consolas" panose="020B0609020204030204" pitchFamily="49" charset="0"/>
              </a:rPr>
              <a:t>2</a:t>
            </a:r>
            <a:r>
              <a:rPr lang="en-US" sz="3600" b="1" dirty="0">
                <a:solidFill>
                  <a:schemeClr val="bg1"/>
                </a:solidFill>
                <a:latin typeface="Consolas" panose="020B0609020204030204" pitchFamily="49" charset="0"/>
              </a:rPr>
              <a:t>+</a:t>
            </a:r>
            <a:r>
              <a:rPr lang="en-US" sz="3600" dirty="0">
                <a:solidFill>
                  <a:schemeClr val="bg1"/>
                </a:solidFill>
                <a:latin typeface="Consolas" panose="020B0609020204030204" pitchFamily="49" charset="0"/>
              </a:rPr>
              <a:t>3</a:t>
            </a:r>
            <a:r>
              <a:rPr lang="en-US" sz="3600" b="1" dirty="0">
                <a:solidFill>
                  <a:schemeClr val="bg1"/>
                </a:solidFill>
                <a:latin typeface="Consolas" panose="020B0609020204030204" pitchFamily="49" charset="0"/>
              </a:rPr>
              <a:t>*</a:t>
            </a:r>
            <a:r>
              <a:rPr lang="en-US" sz="3600" dirty="0">
                <a:solidFill>
                  <a:schemeClr val="bg1"/>
                </a:solidFill>
                <a:latin typeface="Consolas" panose="020B0609020204030204" pitchFamily="49" charset="0"/>
              </a:rPr>
              <a:t>4</a:t>
            </a:r>
            <a:r>
              <a:rPr lang="en-US" sz="3600" b="1" dirty="0">
                <a:solidFill>
                  <a:schemeClr val="bg1"/>
                </a:solidFill>
                <a:latin typeface="Consolas" panose="020B0609020204030204" pitchFamily="49" charset="0"/>
              </a:rPr>
              <a:t>/</a:t>
            </a:r>
            <a:r>
              <a:rPr lang="en-US" sz="3600" dirty="0">
                <a:solidFill>
                  <a:schemeClr val="bg1"/>
                </a:solidFill>
                <a:latin typeface="Consolas" panose="020B0609020204030204" pitchFamily="49" charset="0"/>
              </a:rPr>
              <a:t>(5</a:t>
            </a:r>
            <a:r>
              <a:rPr lang="en-US" sz="3600" b="1" dirty="0">
                <a:solidFill>
                  <a:schemeClr val="bg1"/>
                </a:solidFill>
                <a:latin typeface="Consolas" panose="020B0609020204030204" pitchFamily="49" charset="0"/>
              </a:rPr>
              <a:t>+</a:t>
            </a:r>
            <a:r>
              <a:rPr lang="en-US" sz="3600" dirty="0">
                <a:solidFill>
                  <a:schemeClr val="bg1"/>
                </a:solidFill>
                <a:latin typeface="Consolas" panose="020B0609020204030204" pitchFamily="49" charset="0"/>
              </a:rPr>
              <a:t>3)</a:t>
            </a:r>
            <a:r>
              <a:rPr lang="en-US" sz="3600" b="1" dirty="0">
                <a:solidFill>
                  <a:schemeClr val="bg1"/>
                </a:solidFill>
                <a:latin typeface="Consolas" panose="020B0609020204030204" pitchFamily="49" charset="0"/>
              </a:rPr>
              <a:t>*</a:t>
            </a:r>
            <a:r>
              <a:rPr lang="en-US" sz="3600" dirty="0">
                <a:solidFill>
                  <a:schemeClr val="bg1"/>
                </a:solidFill>
                <a:latin typeface="Consolas" panose="020B0609020204030204" pitchFamily="49" charset="0"/>
              </a:rPr>
              <a:t>15</a:t>
            </a:r>
            <a:r>
              <a:rPr lang="en-US" sz="3600" b="1" dirty="0">
                <a:solidFill>
                  <a:schemeClr val="bg1"/>
                </a:solidFill>
                <a:latin typeface="Consolas" panose="020B0609020204030204" pitchFamily="49" charset="0"/>
              </a:rPr>
              <a:t>/</a:t>
            </a:r>
            <a:r>
              <a:rPr lang="en-US" sz="3600" dirty="0">
                <a:solidFill>
                  <a:schemeClr val="bg1"/>
                </a:solidFill>
                <a:latin typeface="Consolas" panose="020B0609020204030204" pitchFamily="49" charset="0"/>
              </a:rPr>
              <a:t>2</a:t>
            </a:r>
            <a:r>
              <a:rPr lang="en-US" sz="3600" b="1" dirty="0">
                <a:solidFill>
                  <a:schemeClr val="bg1"/>
                </a:solidFill>
                <a:latin typeface="Consolas" panose="020B0609020204030204" pitchFamily="49" charset="0"/>
              </a:rPr>
              <a:t>^</a:t>
            </a:r>
            <a:r>
              <a:rPr lang="en-US" sz="3600" dirty="0">
                <a:solidFill>
                  <a:schemeClr val="bg1"/>
                </a:solidFill>
                <a:latin typeface="Consolas" panose="020B0609020204030204" pitchFamily="49" charset="0"/>
              </a:rPr>
              <a:t>2</a:t>
            </a:r>
            <a:r>
              <a:rPr lang="en-US" sz="3600" b="1" dirty="0">
                <a:solidFill>
                  <a:schemeClr val="bg1"/>
                </a:solidFill>
                <a:latin typeface="Consolas" panose="020B0609020204030204" pitchFamily="49" charset="0"/>
              </a:rPr>
              <a:t>+</a:t>
            </a:r>
            <a:r>
              <a:rPr lang="en-US" sz="3600" dirty="0">
                <a:solidFill>
                  <a:schemeClr val="bg1"/>
                </a:solidFill>
                <a:latin typeface="Consolas" panose="020B0609020204030204" pitchFamily="49" charset="0"/>
              </a:rPr>
              <a:t>3</a:t>
            </a:r>
            <a:r>
              <a:rPr lang="en-US" sz="3600" b="1" dirty="0">
                <a:solidFill>
                  <a:schemeClr val="bg1"/>
                </a:solidFill>
                <a:latin typeface="Consolas" panose="020B0609020204030204" pitchFamily="49" charset="0"/>
              </a:rPr>
              <a:t>*</a:t>
            </a:r>
            <a:r>
              <a:rPr lang="en-US" sz="3600" dirty="0">
                <a:solidFill>
                  <a:schemeClr val="bg1"/>
                </a:solidFill>
                <a:latin typeface="Consolas" panose="020B0609020204030204" pitchFamily="49" charset="0"/>
              </a:rPr>
              <a:t>4</a:t>
            </a:r>
            <a:r>
              <a:rPr lang="en-US" sz="3600" b="1" dirty="0">
                <a:solidFill>
                  <a:schemeClr val="bg1"/>
                </a:solidFill>
                <a:latin typeface="Consolas" panose="020B0609020204030204" pitchFamily="49" charset="0"/>
              </a:rPr>
              <a:t>^</a:t>
            </a:r>
            <a:r>
              <a:rPr lang="en-US" sz="3600" dirty="0">
                <a:solidFill>
                  <a:schemeClr val="bg1"/>
                </a:solidFill>
                <a:latin typeface="Consolas" panose="020B0609020204030204" pitchFamily="49" charset="0"/>
              </a:rPr>
              <a:t>2</a:t>
            </a:r>
          </a:p>
          <a:p>
            <a:r>
              <a:rPr lang="en-US" sz="3600" dirty="0">
                <a:solidFill>
                  <a:schemeClr val="bg1"/>
                </a:solidFill>
                <a:latin typeface="Consolas" panose="020B0609020204030204" pitchFamily="49" charset="0"/>
              </a:rPr>
              <a:t>## [1] 55.625</a:t>
            </a:r>
          </a:p>
          <a:p>
            <a:endParaRPr lang="en-US" sz="36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sz="3600" dirty="0">
                <a:solidFill>
                  <a:schemeClr val="bg1"/>
                </a:solidFill>
                <a:latin typeface="Consolas" panose="020B0609020204030204" pitchFamily="49" charset="0"/>
              </a:rPr>
              <a:t>5e4</a:t>
            </a:r>
          </a:p>
          <a:p>
            <a:r>
              <a:rPr lang="en-US" sz="3600" dirty="0">
                <a:solidFill>
                  <a:schemeClr val="bg1"/>
                </a:solidFill>
                <a:latin typeface="Consolas" panose="020B0609020204030204" pitchFamily="49" charset="0"/>
              </a:rPr>
              <a:t>## [1] 50000</a:t>
            </a:r>
          </a:p>
        </p:txBody>
      </p:sp>
    </p:spTree>
    <p:extLst>
      <p:ext uri="{BB962C8B-B14F-4D97-AF65-F5344CB8AC3E}">
        <p14:creationId xmlns:p14="http://schemas.microsoft.com/office/powerpoint/2010/main" val="26260897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28" t="56371"/>
          <a:stretch/>
        </p:blipFill>
        <p:spPr>
          <a:xfrm>
            <a:off x="10894024" y="5370653"/>
            <a:ext cx="1297975" cy="148734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47240" y="113388"/>
            <a:ext cx="114473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latin typeface="Aliens &amp; cows" panose="00000500000000000000" pitchFamily="2" charset="0"/>
              </a:rPr>
              <a:t>Testing conditions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4213781"/>
              </p:ext>
            </p:extLst>
          </p:nvPr>
        </p:nvGraphicFramePr>
        <p:xfrm>
          <a:off x="589066" y="1318904"/>
          <a:ext cx="5000634" cy="4154510"/>
        </p:xfrm>
        <a:graphic>
          <a:graphicData uri="http://schemas.openxmlformats.org/drawingml/2006/table">
            <a:tbl>
              <a:tblPr/>
              <a:tblGrid>
                <a:gridCol w="1942993">
                  <a:extLst>
                    <a:ext uri="{9D8B030D-6E8A-4147-A177-3AD203B41FA5}">
                      <a16:colId xmlns:a16="http://schemas.microsoft.com/office/drawing/2014/main" val="2629133829"/>
                    </a:ext>
                  </a:extLst>
                </a:gridCol>
                <a:gridCol w="3057641">
                  <a:extLst>
                    <a:ext uri="{9D8B030D-6E8A-4147-A177-3AD203B41FA5}">
                      <a16:colId xmlns:a16="http://schemas.microsoft.com/office/drawing/2014/main" val="985116657"/>
                    </a:ext>
                  </a:extLst>
                </a:gridCol>
              </a:tblGrid>
              <a:tr h="629214"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b="1" i="0" u="none" strike="noStrike" dirty="0">
                          <a:solidFill>
                            <a:schemeClr val="bg1"/>
                          </a:solidFill>
                          <a:effectLst/>
                          <a:latin typeface="Pragmatica" panose="020B0403040502020204" pitchFamily="34" charset="0"/>
                        </a:rPr>
                        <a:t>Condition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F333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b="1" i="0" u="none" strike="noStrike" dirty="0">
                          <a:solidFill>
                            <a:schemeClr val="bg1"/>
                          </a:solidFill>
                          <a:effectLst/>
                          <a:latin typeface="Pragmatica" panose="020B0403040502020204" pitchFamily="34" charset="0"/>
                        </a:rPr>
                        <a:t>Symbol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F33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320149"/>
                  </a:ext>
                </a:extLst>
              </a:tr>
              <a:tr h="580814"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Pragmatica" panose="020B0403040502020204" pitchFamily="34" charset="0"/>
                        </a:rPr>
                        <a:t>Equal to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== </a:t>
                      </a:r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Pragmatica" pitchFamily="2" charset="0"/>
                        </a:rPr>
                        <a:t>(</a:t>
                      </a:r>
                      <a:r>
                        <a:rPr lang="en-US" sz="2400" b="0" i="1" u="none" strike="noStrike" dirty="0">
                          <a:solidFill>
                            <a:srgbClr val="000000"/>
                          </a:solidFill>
                          <a:effectLst/>
                          <a:latin typeface="Pragmatica" pitchFamily="2" charset="0"/>
                        </a:rPr>
                        <a:t>not  </a:t>
                      </a:r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Pragmatica" pitchFamily="2" charset="0"/>
                        </a:rPr>
                        <a:t> )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8129098"/>
                  </a:ext>
                </a:extLst>
              </a:tr>
              <a:tr h="582282"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Pragmatica" panose="020B0403040502020204" pitchFamily="34" charset="0"/>
                        </a:rPr>
                        <a:t>Not equal to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!=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6523719"/>
                  </a:ext>
                </a:extLst>
              </a:tr>
              <a:tr h="807928"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Pragmatica" panose="020B0403040502020204" pitchFamily="34" charset="0"/>
                        </a:rPr>
                        <a:t>Greater than/less than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&gt;, &lt;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4127386"/>
                  </a:ext>
                </a:extLst>
              </a:tr>
              <a:tr h="1075645"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Pragmatica" panose="020B0403040502020204" pitchFamily="34" charset="0"/>
                        </a:rPr>
                        <a:t>Greater than or equal to/less than or equal to 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&gt;=, &lt;=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6891198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D376EA13-BCEE-43B3-8E86-F1CBBCD78DD3}"/>
              </a:ext>
            </a:extLst>
          </p:cNvPr>
          <p:cNvSpPr/>
          <p:nvPr/>
        </p:nvSpPr>
        <p:spPr>
          <a:xfrm>
            <a:off x="6602301" y="1318904"/>
            <a:ext cx="4468822" cy="1224224"/>
          </a:xfrm>
          <a:prstGeom prst="rect">
            <a:avLst/>
          </a:prstGeom>
          <a:solidFill>
            <a:srgbClr val="CF33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i="1" dirty="0">
                <a:latin typeface="Consolas" panose="020B0609020204030204" pitchFamily="49" charset="0"/>
              </a:rPr>
              <a:t># Does 5 equal 4?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5 </a:t>
            </a:r>
            <a:r>
              <a:rPr lang="en-US" sz="2400" b="1" dirty="0">
                <a:latin typeface="Consolas" panose="020B0609020204030204" pitchFamily="49" charset="0"/>
              </a:rPr>
              <a:t>== </a:t>
            </a:r>
            <a:r>
              <a:rPr lang="en-US" sz="2400" dirty="0">
                <a:latin typeface="Consolas" panose="020B0609020204030204" pitchFamily="49" charset="0"/>
              </a:rPr>
              <a:t>4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## [1] FALSE</a:t>
            </a:r>
            <a:endParaRPr lang="en-US" sz="44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D551EF-531E-4F42-8A45-A6960E04FFBE}"/>
              </a:ext>
            </a:extLst>
          </p:cNvPr>
          <p:cNvSpPr/>
          <p:nvPr/>
        </p:nvSpPr>
        <p:spPr>
          <a:xfrm>
            <a:off x="6602301" y="2720053"/>
            <a:ext cx="4468822" cy="1497985"/>
          </a:xfrm>
          <a:prstGeom prst="rect">
            <a:avLst/>
          </a:prstGeom>
          <a:solidFill>
            <a:srgbClr val="CF33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i="1" dirty="0">
                <a:latin typeface="Consolas" panose="020B0609020204030204" pitchFamily="49" charset="0"/>
              </a:rPr>
              <a:t># Is 10 less than or equal to 11?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10 </a:t>
            </a:r>
            <a:r>
              <a:rPr lang="en-US" sz="2400" b="1" dirty="0">
                <a:latin typeface="Consolas" panose="020B0609020204030204" pitchFamily="49" charset="0"/>
              </a:rPr>
              <a:t>&lt;= </a:t>
            </a:r>
            <a:r>
              <a:rPr lang="en-US" sz="2400" dirty="0">
                <a:latin typeface="Consolas" panose="020B0609020204030204" pitchFamily="49" charset="0"/>
              </a:rPr>
              <a:t>11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## [1] TRUE</a:t>
            </a:r>
            <a:endParaRPr lang="en-US" sz="24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375D8C4-63A1-406B-9628-744EA68BF3A2}"/>
              </a:ext>
            </a:extLst>
          </p:cNvPr>
          <p:cNvSpPr/>
          <p:nvPr/>
        </p:nvSpPr>
        <p:spPr>
          <a:xfrm>
            <a:off x="6602301" y="4394964"/>
            <a:ext cx="4468822" cy="1927177"/>
          </a:xfrm>
          <a:prstGeom prst="rect">
            <a:avLst/>
          </a:prstGeom>
          <a:solidFill>
            <a:srgbClr val="CF33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i="1" dirty="0">
                <a:latin typeface="Consolas" panose="020B0609020204030204" pitchFamily="49" charset="0"/>
              </a:rPr>
              <a:t>#is the sqrt of 36 equal to 6 squared?</a:t>
            </a:r>
          </a:p>
          <a:p>
            <a:r>
              <a:rPr lang="en-US" sz="2400" b="1" dirty="0">
                <a:latin typeface="Consolas" panose="020B0609020204030204" pitchFamily="49" charset="0"/>
              </a:rPr>
              <a:t>sqrt</a:t>
            </a:r>
            <a:r>
              <a:rPr lang="en-US" sz="2400" dirty="0">
                <a:latin typeface="Consolas" panose="020B0609020204030204" pitchFamily="49" charset="0"/>
              </a:rPr>
              <a:t>(36) </a:t>
            </a:r>
            <a:r>
              <a:rPr lang="en-US" sz="2400" b="1" dirty="0">
                <a:latin typeface="Consolas" panose="020B0609020204030204" pitchFamily="49" charset="0"/>
              </a:rPr>
              <a:t>!= </a:t>
            </a:r>
            <a:r>
              <a:rPr lang="en-US" sz="2400" dirty="0">
                <a:latin typeface="Consolas" panose="020B0609020204030204" pitchFamily="49" charset="0"/>
              </a:rPr>
              <a:t>6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## [1] FALSE</a:t>
            </a:r>
            <a:endParaRPr lang="en-US" sz="24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22455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28" t="56371"/>
          <a:stretch/>
        </p:blipFill>
        <p:spPr>
          <a:xfrm>
            <a:off x="10894024" y="5370653"/>
            <a:ext cx="1297975" cy="148734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47240" y="113388"/>
            <a:ext cx="114473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latin typeface="Aliens &amp; cows" panose="00000500000000000000" pitchFamily="2" charset="0"/>
              </a:rPr>
              <a:t>Using functions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376EA13-BCEE-43B3-8E86-F1CBBCD78DD3}"/>
              </a:ext>
            </a:extLst>
          </p:cNvPr>
          <p:cNvSpPr/>
          <p:nvPr/>
        </p:nvSpPr>
        <p:spPr>
          <a:xfrm>
            <a:off x="663179" y="1556672"/>
            <a:ext cx="3756421" cy="1694527"/>
          </a:xfrm>
          <a:prstGeom prst="rect">
            <a:avLst/>
          </a:prstGeom>
          <a:solidFill>
            <a:srgbClr val="CF33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b="1" dirty="0">
                <a:latin typeface="Consolas" panose="020B0609020204030204" pitchFamily="49" charset="0"/>
              </a:rPr>
              <a:t>sqrt</a:t>
            </a:r>
            <a:r>
              <a:rPr lang="en-US" sz="3600" dirty="0">
                <a:latin typeface="Consolas" panose="020B0609020204030204" pitchFamily="49" charset="0"/>
              </a:rPr>
              <a:t>(36)</a:t>
            </a:r>
          </a:p>
          <a:p>
            <a:r>
              <a:rPr lang="en-US" sz="3600" dirty="0">
                <a:latin typeface="Consolas" panose="020B0609020204030204" pitchFamily="49" charset="0"/>
              </a:rPr>
              <a:t>## [1] 6</a:t>
            </a:r>
            <a:endParaRPr lang="en-US" sz="72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0800236-16B1-47E6-ACB0-1EE54C224E4D}"/>
              </a:ext>
            </a:extLst>
          </p:cNvPr>
          <p:cNvSpPr/>
          <p:nvPr/>
        </p:nvSpPr>
        <p:spPr>
          <a:xfrm>
            <a:off x="663179" y="3731224"/>
            <a:ext cx="3756421" cy="1874535"/>
          </a:xfrm>
          <a:prstGeom prst="rect">
            <a:avLst/>
          </a:prstGeom>
          <a:solidFill>
            <a:srgbClr val="CF33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b="1" dirty="0">
                <a:latin typeface="Consolas" panose="020B0609020204030204" pitchFamily="49" charset="0"/>
              </a:rPr>
              <a:t>abs</a:t>
            </a:r>
            <a:r>
              <a:rPr lang="en-US" sz="3600" dirty="0">
                <a:latin typeface="Consolas" panose="020B0609020204030204" pitchFamily="49" charset="0"/>
              </a:rPr>
              <a:t>(-5*2)</a:t>
            </a:r>
          </a:p>
          <a:p>
            <a:r>
              <a:rPr lang="en-US" sz="3600" dirty="0">
                <a:latin typeface="Consolas" panose="020B0609020204030204" pitchFamily="49" charset="0"/>
              </a:rPr>
              <a:t>## [1] 10</a:t>
            </a:r>
            <a:endParaRPr lang="en-US" sz="72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pic>
        <p:nvPicPr>
          <p:cNvPr id="3" name="Graphic 2" descr="Table">
            <a:extLst>
              <a:ext uri="{FF2B5EF4-FFF2-40B4-BE49-F238E27FC236}">
                <a16:creationId xmlns:a16="http://schemas.microsoft.com/office/drawing/2014/main" id="{8C51CBFA-BA88-44F6-BA7D-BFAF77A7F9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62228" y="3429000"/>
            <a:ext cx="3035300" cy="3035300"/>
          </a:xfrm>
          <a:prstGeom prst="rect">
            <a:avLst/>
          </a:prstGeom>
        </p:spPr>
      </p:pic>
      <p:pic>
        <p:nvPicPr>
          <p:cNvPr id="6" name="Graphic 5" descr="Calculator">
            <a:extLst>
              <a:ext uri="{FF2B5EF4-FFF2-40B4-BE49-F238E27FC236}">
                <a16:creationId xmlns:a16="http://schemas.microsoft.com/office/drawing/2014/main" id="{CCB1B190-8449-4B96-B0BB-EF9C1AF883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446787" y="635000"/>
            <a:ext cx="3096224" cy="3096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2501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28" t="56371"/>
          <a:stretch/>
        </p:blipFill>
        <p:spPr>
          <a:xfrm>
            <a:off x="10894024" y="5370653"/>
            <a:ext cx="1297975" cy="148734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A4F6C64-3E8D-4255-95B8-CF64265213DA}"/>
              </a:ext>
            </a:extLst>
          </p:cNvPr>
          <p:cNvSpPr txBox="1"/>
          <p:nvPr/>
        </p:nvSpPr>
        <p:spPr>
          <a:xfrm>
            <a:off x="359940" y="447049"/>
            <a:ext cx="51642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CF3338"/>
              </a:buClr>
            </a:pPr>
            <a:r>
              <a:rPr lang="en-US" sz="3600" b="1" dirty="0">
                <a:solidFill>
                  <a:srgbClr val="707070"/>
                </a:solidFill>
                <a:latin typeface="Pragmatica" panose="020B0403040502020204" pitchFamily="34" charset="0"/>
              </a:rPr>
              <a:t>R is case-sensitive: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C91F328-8142-4144-BCDA-546419DEBF01}"/>
              </a:ext>
            </a:extLst>
          </p:cNvPr>
          <p:cNvSpPr/>
          <p:nvPr/>
        </p:nvSpPr>
        <p:spPr>
          <a:xfrm>
            <a:off x="2063750" y="2132153"/>
            <a:ext cx="8064500" cy="3238500"/>
          </a:xfrm>
          <a:prstGeom prst="rect">
            <a:avLst/>
          </a:prstGeom>
          <a:solidFill>
            <a:srgbClr val="CF33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b="1" dirty="0">
                <a:latin typeface="Consolas" panose="020B0609020204030204" pitchFamily="49" charset="0"/>
              </a:rPr>
              <a:t>Sqrt</a:t>
            </a:r>
            <a:r>
              <a:rPr lang="en-US" sz="3600" dirty="0">
                <a:latin typeface="Consolas" panose="020B0609020204030204" pitchFamily="49" charset="0"/>
              </a:rPr>
              <a:t>(10)</a:t>
            </a:r>
          </a:p>
          <a:p>
            <a:r>
              <a:rPr lang="en-US" sz="3600" dirty="0">
                <a:latin typeface="Consolas" panose="020B0609020204030204" pitchFamily="49" charset="0"/>
              </a:rPr>
              <a:t>## Error in Sqrt(10): could not find function "Sqrt"</a:t>
            </a:r>
            <a:endParaRPr lang="en-US" sz="60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10180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28" t="56371"/>
          <a:stretch/>
        </p:blipFill>
        <p:spPr>
          <a:xfrm>
            <a:off x="10894024" y="5370653"/>
            <a:ext cx="1297975" cy="148734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47240" y="113388"/>
            <a:ext cx="114473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latin typeface="Aliens &amp; cows" panose="00000500000000000000" pitchFamily="2" charset="0"/>
              </a:rPr>
              <a:t>Using functions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376EA13-BCEE-43B3-8E86-F1CBBCD78DD3}"/>
              </a:ext>
            </a:extLst>
          </p:cNvPr>
          <p:cNvSpPr/>
          <p:nvPr/>
        </p:nvSpPr>
        <p:spPr>
          <a:xfrm>
            <a:off x="663179" y="1556672"/>
            <a:ext cx="3756421" cy="1694527"/>
          </a:xfrm>
          <a:prstGeom prst="rect">
            <a:avLst/>
          </a:prstGeom>
          <a:solidFill>
            <a:srgbClr val="CF33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b="1" dirty="0">
                <a:latin typeface="Consolas" panose="020B0609020204030204" pitchFamily="49" charset="0"/>
              </a:rPr>
              <a:t>sqrt</a:t>
            </a:r>
            <a:r>
              <a:rPr lang="en-US" sz="3600" dirty="0">
                <a:latin typeface="Consolas" panose="020B0609020204030204" pitchFamily="49" charset="0"/>
              </a:rPr>
              <a:t>(36)</a:t>
            </a:r>
          </a:p>
          <a:p>
            <a:r>
              <a:rPr lang="en-US" sz="3600" dirty="0">
                <a:latin typeface="Consolas" panose="020B0609020204030204" pitchFamily="49" charset="0"/>
              </a:rPr>
              <a:t>## [1] 6</a:t>
            </a:r>
            <a:endParaRPr lang="en-US" sz="72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0800236-16B1-47E6-ACB0-1EE54C224E4D}"/>
              </a:ext>
            </a:extLst>
          </p:cNvPr>
          <p:cNvSpPr/>
          <p:nvPr/>
        </p:nvSpPr>
        <p:spPr>
          <a:xfrm>
            <a:off x="663179" y="3731224"/>
            <a:ext cx="3756421" cy="1874535"/>
          </a:xfrm>
          <a:prstGeom prst="rect">
            <a:avLst/>
          </a:prstGeom>
          <a:solidFill>
            <a:srgbClr val="CF33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b="1" dirty="0">
                <a:latin typeface="Consolas" panose="020B0609020204030204" pitchFamily="49" charset="0"/>
              </a:rPr>
              <a:t>abs</a:t>
            </a:r>
            <a:r>
              <a:rPr lang="en-US" sz="3600" dirty="0">
                <a:latin typeface="Consolas" panose="020B0609020204030204" pitchFamily="49" charset="0"/>
              </a:rPr>
              <a:t>(-5*2)</a:t>
            </a:r>
          </a:p>
          <a:p>
            <a:r>
              <a:rPr lang="en-US" sz="3600" dirty="0">
                <a:latin typeface="Consolas" panose="020B0609020204030204" pitchFamily="49" charset="0"/>
              </a:rPr>
              <a:t>## [1] 10</a:t>
            </a:r>
            <a:endParaRPr lang="en-US" sz="72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pic>
        <p:nvPicPr>
          <p:cNvPr id="3" name="Graphic 2" descr="Table">
            <a:extLst>
              <a:ext uri="{FF2B5EF4-FFF2-40B4-BE49-F238E27FC236}">
                <a16:creationId xmlns:a16="http://schemas.microsoft.com/office/drawing/2014/main" id="{8C51CBFA-BA88-44F6-BA7D-BFAF77A7F9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62228" y="3429000"/>
            <a:ext cx="3035300" cy="3035300"/>
          </a:xfrm>
          <a:prstGeom prst="rect">
            <a:avLst/>
          </a:prstGeom>
        </p:spPr>
      </p:pic>
      <p:pic>
        <p:nvPicPr>
          <p:cNvPr id="6" name="Graphic 5" descr="Calculator">
            <a:extLst>
              <a:ext uri="{FF2B5EF4-FFF2-40B4-BE49-F238E27FC236}">
                <a16:creationId xmlns:a16="http://schemas.microsoft.com/office/drawing/2014/main" id="{CCB1B190-8449-4B96-B0BB-EF9C1AF883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446787" y="635000"/>
            <a:ext cx="3096224" cy="3096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8836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28" t="56371"/>
          <a:stretch/>
        </p:blipFill>
        <p:spPr>
          <a:xfrm>
            <a:off x="10894024" y="5370653"/>
            <a:ext cx="1297975" cy="148734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47240" y="113388"/>
            <a:ext cx="114473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latin typeface="Aliens &amp; cows" panose="00000500000000000000" pitchFamily="2" charset="0"/>
              </a:rPr>
              <a:t>Script: save your code for later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8014AE3-5DF6-4E3A-8788-278FAAD246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232"/>
          <a:stretch/>
        </p:blipFill>
        <p:spPr>
          <a:xfrm>
            <a:off x="1325818" y="1377285"/>
            <a:ext cx="8870677" cy="4630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3828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28" t="56371"/>
          <a:stretch/>
        </p:blipFill>
        <p:spPr>
          <a:xfrm>
            <a:off x="10894024" y="5370653"/>
            <a:ext cx="1297975" cy="148734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47240" y="113388"/>
            <a:ext cx="114473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latin typeface="Aliens &amp; cows" panose="00000500000000000000" pitchFamily="2" charset="0"/>
              </a:rPr>
              <a:t>Note to self: use comments (#)</a:t>
            </a:r>
          </a:p>
        </p:txBody>
      </p:sp>
      <p:pic>
        <p:nvPicPr>
          <p:cNvPr id="9218" name="Picture 2" descr="Image result for this code i wrote i have no memory of this place">
            <a:extLst>
              <a:ext uri="{FF2B5EF4-FFF2-40B4-BE49-F238E27FC236}">
                <a16:creationId xmlns:a16="http://schemas.microsoft.com/office/drawing/2014/main" id="{6518CC9C-D9C0-4965-9AA7-36542134F0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8874" y="1354732"/>
            <a:ext cx="3920525" cy="4746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79821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28" t="56371"/>
          <a:stretch/>
        </p:blipFill>
        <p:spPr>
          <a:xfrm>
            <a:off x="10894024" y="5370653"/>
            <a:ext cx="1297975" cy="148734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47240" y="113388"/>
            <a:ext cx="114473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latin typeface="Aliens &amp; cows" panose="00000500000000000000" pitchFamily="2" charset="0"/>
              </a:rPr>
              <a:t>Execute multiple lines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A667838-C19F-4223-BC36-B5B502EB9F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461" y="1286950"/>
            <a:ext cx="9939039" cy="5197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4688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28" t="56371"/>
          <a:stretch/>
        </p:blipFill>
        <p:spPr>
          <a:xfrm>
            <a:off x="10894024" y="5370653"/>
            <a:ext cx="1297975" cy="148734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47240" y="113388"/>
            <a:ext cx="114473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latin typeface="Aliens &amp; cows" panose="00000500000000000000" pitchFamily="2" charset="0"/>
              </a:rPr>
              <a:t>Save your work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FC14B16-FA2F-4164-A476-0DC66F7C83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1081" y="1135322"/>
            <a:ext cx="8960746" cy="5451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6134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28" t="56371"/>
          <a:stretch/>
        </p:blipFill>
        <p:spPr>
          <a:xfrm>
            <a:off x="10894024" y="5370653"/>
            <a:ext cx="1297975" cy="148734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47240" y="113388"/>
            <a:ext cx="114473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latin typeface="Aliens &amp; cows" panose="00000500000000000000" pitchFamily="2" charset="0"/>
              </a:rPr>
              <a:t>Getting Help (Lower right)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79A940-2D82-4A1D-9B78-8C4B1988F5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6684" y="1338621"/>
            <a:ext cx="8731045" cy="4683842"/>
          </a:xfrm>
          <a:prstGeom prst="rect">
            <a:avLst/>
          </a:prstGeom>
        </p:spPr>
      </p:pic>
      <p:sp>
        <p:nvSpPr>
          <p:cNvPr id="4" name="Arrow: Down 3">
            <a:extLst>
              <a:ext uri="{FF2B5EF4-FFF2-40B4-BE49-F238E27FC236}">
                <a16:creationId xmlns:a16="http://schemas.microsoft.com/office/drawing/2014/main" id="{1239B575-AA23-4FF9-B92E-0B097C387DE0}"/>
              </a:ext>
            </a:extLst>
          </p:cNvPr>
          <p:cNvSpPr/>
          <p:nvPr/>
        </p:nvSpPr>
        <p:spPr>
          <a:xfrm rot="18454926">
            <a:off x="4769199" y="2799899"/>
            <a:ext cx="422787" cy="1609634"/>
          </a:xfrm>
          <a:prstGeom prst="downArrow">
            <a:avLst/>
          </a:prstGeom>
          <a:solidFill>
            <a:srgbClr val="CF33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2668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28" t="56371"/>
          <a:stretch/>
        </p:blipFill>
        <p:spPr>
          <a:xfrm>
            <a:off x="10894024" y="5370653"/>
            <a:ext cx="1297975" cy="148734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47240" y="113388"/>
            <a:ext cx="979993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latin typeface="Aliens &amp; cows" panose="00000500000000000000" pitchFamily="2" charset="0"/>
              </a:rPr>
              <a:t>Unofficial learning objectives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62987" y="1365813"/>
            <a:ext cx="959541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707070"/>
                </a:solidFill>
                <a:latin typeface="Pragmatica" panose="020B0403040502020204" pitchFamily="34" charset="0"/>
              </a:rPr>
              <a:t>Having fun with data &amp; computers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707070"/>
              </a:solidFill>
              <a:latin typeface="Pragmatica" panose="020B04030405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84047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28" t="56371"/>
          <a:stretch/>
        </p:blipFill>
        <p:spPr>
          <a:xfrm>
            <a:off x="10894024" y="5370653"/>
            <a:ext cx="1297975" cy="148734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47240" y="113388"/>
            <a:ext cx="114473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latin typeface="Aliens &amp; cows" panose="00000500000000000000" pitchFamily="2" charset="0"/>
              </a:rPr>
              <a:t>Plotting an example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469B419-A9B6-4549-9082-C259420F2F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5447" y="1248379"/>
            <a:ext cx="9861105" cy="5290072"/>
          </a:xfrm>
          <a:prstGeom prst="rect">
            <a:avLst/>
          </a:prstGeom>
        </p:spPr>
      </p:pic>
      <p:sp>
        <p:nvSpPr>
          <p:cNvPr id="4" name="Arrow: Down 3">
            <a:extLst>
              <a:ext uri="{FF2B5EF4-FFF2-40B4-BE49-F238E27FC236}">
                <a16:creationId xmlns:a16="http://schemas.microsoft.com/office/drawing/2014/main" id="{1239B575-AA23-4FF9-B92E-0B097C387DE0}"/>
              </a:ext>
            </a:extLst>
          </p:cNvPr>
          <p:cNvSpPr/>
          <p:nvPr/>
        </p:nvSpPr>
        <p:spPr>
          <a:xfrm rot="18454926">
            <a:off x="5117876" y="3282564"/>
            <a:ext cx="422787" cy="1609634"/>
          </a:xfrm>
          <a:prstGeom prst="downArrow">
            <a:avLst/>
          </a:prstGeom>
          <a:solidFill>
            <a:srgbClr val="CF33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4473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28" t="56371"/>
          <a:stretch/>
        </p:blipFill>
        <p:spPr>
          <a:xfrm>
            <a:off x="10894024" y="5370653"/>
            <a:ext cx="1297975" cy="148734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47240" y="113388"/>
            <a:ext cx="114473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latin typeface="Aliens &amp; cows" panose="00000500000000000000" pitchFamily="2" charset="0"/>
              </a:rPr>
              <a:t>Plotting an example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85B2EAE-3693-4CD0-A3DF-FA7B17CE8D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422" y="1121994"/>
            <a:ext cx="9931745" cy="5327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0182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1EC03D9-1AA8-4F21-A3D8-7CB3397950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950" y="1110699"/>
            <a:ext cx="9769158" cy="524074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28" t="56371"/>
          <a:stretch/>
        </p:blipFill>
        <p:spPr>
          <a:xfrm>
            <a:off x="10894024" y="5370653"/>
            <a:ext cx="1297975" cy="148734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47240" y="113388"/>
            <a:ext cx="114473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latin typeface="Aliens &amp; cows" panose="00000500000000000000" pitchFamily="2" charset="0"/>
              </a:rPr>
              <a:t>Viewing “R” history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9B4B759-A8CE-4471-9E45-5A87B63F16F3}"/>
              </a:ext>
            </a:extLst>
          </p:cNvPr>
          <p:cNvSpPr/>
          <p:nvPr/>
        </p:nvSpPr>
        <p:spPr>
          <a:xfrm>
            <a:off x="5830529" y="1524000"/>
            <a:ext cx="4931638" cy="1905000"/>
          </a:xfrm>
          <a:prstGeom prst="rect">
            <a:avLst/>
          </a:prstGeom>
          <a:noFill/>
          <a:ln w="38100">
            <a:solidFill>
              <a:srgbClr val="CF3338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7847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28" t="56371"/>
          <a:stretch/>
        </p:blipFill>
        <p:spPr>
          <a:xfrm>
            <a:off x="10894024" y="5370653"/>
            <a:ext cx="1297975" cy="148734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47240" y="113388"/>
            <a:ext cx="114473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latin typeface="Aliens &amp; cows" panose="00000500000000000000" pitchFamily="2" charset="0"/>
              </a:rPr>
              <a:t>Where did x come from? Us!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85B2EAE-3693-4CD0-A3DF-FA7B17CE8D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656" y="1121994"/>
            <a:ext cx="9931745" cy="532796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9B4B759-A8CE-4471-9E45-5A87B63F16F3}"/>
              </a:ext>
            </a:extLst>
          </p:cNvPr>
          <p:cNvSpPr/>
          <p:nvPr/>
        </p:nvSpPr>
        <p:spPr>
          <a:xfrm>
            <a:off x="5830529" y="1524000"/>
            <a:ext cx="4931638" cy="1905000"/>
          </a:xfrm>
          <a:prstGeom prst="rect">
            <a:avLst/>
          </a:prstGeom>
          <a:noFill/>
          <a:ln w="38100">
            <a:solidFill>
              <a:srgbClr val="CF3338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8976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D603DFD-EE9D-4090-98A4-A0F54FA4A4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710" y="1105544"/>
            <a:ext cx="9861637" cy="529035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28" t="56371"/>
          <a:stretch/>
        </p:blipFill>
        <p:spPr>
          <a:xfrm>
            <a:off x="10894024" y="5370653"/>
            <a:ext cx="1297975" cy="148734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47240" y="113388"/>
            <a:ext cx="114473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latin typeface="Aliens &amp; cows" panose="00000500000000000000" pitchFamily="2" charset="0"/>
              </a:rPr>
              <a:t>Assigning another object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9B4B759-A8CE-4471-9E45-5A87B63F16F3}"/>
              </a:ext>
            </a:extLst>
          </p:cNvPr>
          <p:cNvSpPr/>
          <p:nvPr/>
        </p:nvSpPr>
        <p:spPr>
          <a:xfrm>
            <a:off x="5830529" y="1524000"/>
            <a:ext cx="4931638" cy="1905000"/>
          </a:xfrm>
          <a:prstGeom prst="rect">
            <a:avLst/>
          </a:prstGeom>
          <a:noFill/>
          <a:ln w="38100">
            <a:solidFill>
              <a:srgbClr val="CF3338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3119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28" t="56371"/>
          <a:stretch/>
        </p:blipFill>
        <p:spPr>
          <a:xfrm>
            <a:off x="10894024" y="5370653"/>
            <a:ext cx="1297975" cy="148734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47240" y="113388"/>
            <a:ext cx="114473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latin typeface="Aliens &amp; cows" panose="00000500000000000000" pitchFamily="2" charset="0"/>
              </a:rPr>
              <a:t>Now for something fun…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4626103-F9C1-416F-9282-A8B5399303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171472"/>
            <a:ext cx="9665110" cy="5184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4758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28" t="56371"/>
          <a:stretch/>
        </p:blipFill>
        <p:spPr>
          <a:xfrm>
            <a:off x="10894024" y="5370653"/>
            <a:ext cx="1297975" cy="148734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47240" y="113388"/>
            <a:ext cx="1144736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latin typeface="Aliens &amp; cows" panose="00000500000000000000" pitchFamily="2" charset="0"/>
              </a:rPr>
              <a:t>Spinning package playlists: CRAN task Views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4555CDB-7BFA-4FE2-B88C-8B7F0459F6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3444" y="1370951"/>
            <a:ext cx="9301316" cy="449646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CC86AD1-A38E-4DF3-85C6-24528FF9A811}"/>
              </a:ext>
            </a:extLst>
          </p:cNvPr>
          <p:cNvSpPr txBox="1"/>
          <p:nvPr/>
        </p:nvSpPr>
        <p:spPr>
          <a:xfrm>
            <a:off x="2556387" y="5968181"/>
            <a:ext cx="7973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Pragmatica" pitchFamily="2" charset="0"/>
                <a:hlinkClick r:id="rId4"/>
              </a:rPr>
              <a:t>https://cran.r-project.org/web/views/</a:t>
            </a:r>
            <a:r>
              <a:rPr lang="en-US" dirty="0">
                <a:latin typeface="Pragmatica" pitchFamily="2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401527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28" t="56371"/>
          <a:stretch/>
        </p:blipFill>
        <p:spPr>
          <a:xfrm>
            <a:off x="10894024" y="5370653"/>
            <a:ext cx="1297975" cy="148734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A4F6C64-3E8D-4255-95B8-CF64265213DA}"/>
              </a:ext>
            </a:extLst>
          </p:cNvPr>
          <p:cNvSpPr txBox="1"/>
          <p:nvPr/>
        </p:nvSpPr>
        <p:spPr>
          <a:xfrm>
            <a:off x="347240" y="441724"/>
            <a:ext cx="516423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CF3338"/>
              </a:buClr>
            </a:pPr>
            <a:r>
              <a:rPr lang="en-US" sz="3200" dirty="0" err="1">
                <a:solidFill>
                  <a:srgbClr val="707070"/>
                </a:solidFill>
                <a:latin typeface="Consolas" panose="020B0609020204030204" pitchFamily="49" charset="0"/>
              </a:rPr>
              <a:t>ctv</a:t>
            </a:r>
            <a:r>
              <a:rPr lang="en-US" sz="3200" dirty="0">
                <a:solidFill>
                  <a:srgbClr val="707070"/>
                </a:solidFill>
                <a:latin typeface="Pragmatica" panose="020B0403040502020204" pitchFamily="34" charset="0"/>
              </a:rPr>
              <a:t>: a package to install other packages: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34CDCB0-49CD-4DDE-B35D-48F16EDF331B}"/>
              </a:ext>
            </a:extLst>
          </p:cNvPr>
          <p:cNvSpPr/>
          <p:nvPr/>
        </p:nvSpPr>
        <p:spPr>
          <a:xfrm>
            <a:off x="1700981" y="1816291"/>
            <a:ext cx="8406581" cy="3913238"/>
          </a:xfrm>
          <a:prstGeom prst="rect">
            <a:avLst/>
          </a:prstGeom>
          <a:solidFill>
            <a:srgbClr val="CF3338"/>
          </a:solidFill>
          <a:ln>
            <a:solidFill>
              <a:srgbClr val="CF33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latin typeface="Consolas" panose="020B0609020204030204" pitchFamily="49" charset="0"/>
              </a:rPr>
              <a:t># Install task views package</a:t>
            </a:r>
          </a:p>
          <a:p>
            <a:r>
              <a:rPr lang="en-US" sz="2800" dirty="0" err="1">
                <a:latin typeface="Consolas" panose="020B0609020204030204" pitchFamily="49" charset="0"/>
              </a:rPr>
              <a:t>install.packages</a:t>
            </a:r>
            <a:r>
              <a:rPr lang="en-US" sz="2800" dirty="0">
                <a:latin typeface="Consolas" panose="020B0609020204030204" pitchFamily="49" charset="0"/>
              </a:rPr>
              <a:t>("</a:t>
            </a:r>
            <a:r>
              <a:rPr lang="en-US" sz="2800" dirty="0" err="1">
                <a:latin typeface="Consolas" panose="020B0609020204030204" pitchFamily="49" charset="0"/>
              </a:rPr>
              <a:t>ctv</a:t>
            </a:r>
            <a:r>
              <a:rPr lang="en-US" sz="2800" dirty="0">
                <a:latin typeface="Consolas" panose="020B0609020204030204" pitchFamily="49" charset="0"/>
              </a:rPr>
              <a:t>")</a:t>
            </a:r>
          </a:p>
          <a:p>
            <a:endParaRPr lang="en-US" sz="2800" dirty="0">
              <a:latin typeface="Consolas" panose="020B0609020204030204" pitchFamily="49" charset="0"/>
            </a:endParaRPr>
          </a:p>
          <a:p>
            <a:r>
              <a:rPr lang="en-US" sz="2800" dirty="0">
                <a:latin typeface="Consolas" panose="020B0609020204030204" pitchFamily="49" charset="0"/>
              </a:rPr>
              <a:t># Load task views package</a:t>
            </a:r>
          </a:p>
          <a:p>
            <a:r>
              <a:rPr lang="en-US" sz="2800" dirty="0">
                <a:latin typeface="Consolas" panose="020B0609020204030204" pitchFamily="49" charset="0"/>
              </a:rPr>
              <a:t>library(</a:t>
            </a:r>
            <a:r>
              <a:rPr lang="en-US" sz="2800" dirty="0" err="1">
                <a:latin typeface="Consolas" panose="020B0609020204030204" pitchFamily="49" charset="0"/>
              </a:rPr>
              <a:t>ctv</a:t>
            </a:r>
            <a:r>
              <a:rPr lang="en-US" sz="2800" dirty="0">
                <a:latin typeface="Consolas" panose="020B0609020204030204" pitchFamily="49" charset="0"/>
              </a:rPr>
              <a:t>)</a:t>
            </a:r>
          </a:p>
          <a:p>
            <a:endParaRPr lang="en-US" sz="2800" dirty="0">
              <a:latin typeface="Consolas" panose="020B0609020204030204" pitchFamily="49" charset="0"/>
            </a:endParaRPr>
          </a:p>
          <a:p>
            <a:r>
              <a:rPr lang="en-US" sz="2800" dirty="0">
                <a:latin typeface="Consolas" panose="020B0609020204030204" pitchFamily="49" charset="0"/>
              </a:rPr>
              <a:t># Install Econometrics task view</a:t>
            </a:r>
          </a:p>
          <a:p>
            <a:r>
              <a:rPr lang="en-US" sz="2800" dirty="0" err="1">
                <a:latin typeface="Consolas" panose="020B0609020204030204" pitchFamily="49" charset="0"/>
              </a:rPr>
              <a:t>install.views</a:t>
            </a:r>
            <a:r>
              <a:rPr lang="en-US" sz="2800" dirty="0">
                <a:latin typeface="Consolas" panose="020B0609020204030204" pitchFamily="49" charset="0"/>
              </a:rPr>
              <a:t>("Econometrics")</a:t>
            </a:r>
          </a:p>
        </p:txBody>
      </p:sp>
    </p:spTree>
    <p:extLst>
      <p:ext uri="{BB962C8B-B14F-4D97-AF65-F5344CB8AC3E}">
        <p14:creationId xmlns:p14="http://schemas.microsoft.com/office/powerpoint/2010/main" val="20197506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28" t="56371"/>
          <a:stretch/>
        </p:blipFill>
        <p:spPr>
          <a:xfrm>
            <a:off x="10894024" y="5370653"/>
            <a:ext cx="1297975" cy="148734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47240" y="113388"/>
            <a:ext cx="1086153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latin typeface="Aliens &amp; cows" panose="00000500000000000000" pitchFamily="2" charset="0"/>
              </a:rPr>
              <a:t>Checking for package updates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236C747-504E-40B6-859F-58C21655FA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7402" y="1365955"/>
            <a:ext cx="9258300" cy="486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7714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28" t="56371"/>
          <a:stretch/>
        </p:blipFill>
        <p:spPr>
          <a:xfrm>
            <a:off x="10894024" y="5370653"/>
            <a:ext cx="1297975" cy="148734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47240" y="113388"/>
            <a:ext cx="1086153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latin typeface="Aliens &amp; cows" panose="00000500000000000000" pitchFamily="2" charset="0"/>
              </a:rPr>
              <a:t>Checking for </a:t>
            </a:r>
            <a:r>
              <a:rPr lang="en-US" sz="6000" dirty="0" err="1">
                <a:latin typeface="Aliens &amp; cows" panose="00000500000000000000" pitchFamily="2" charset="0"/>
              </a:rPr>
              <a:t>Rstudio</a:t>
            </a:r>
            <a:r>
              <a:rPr lang="en-US" sz="6000" dirty="0">
                <a:latin typeface="Aliens &amp; cows" panose="00000500000000000000" pitchFamily="2" charset="0"/>
              </a:rPr>
              <a:t> updates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E9AA114-142E-4FC4-BD3D-2FEA199A83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7325" y="1535061"/>
            <a:ext cx="9277350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3164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F333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20861" y="393539"/>
            <a:ext cx="1032461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>
                <a:solidFill>
                  <a:schemeClr val="bg1"/>
                </a:solidFill>
                <a:latin typeface="Pragmatica" pitchFamily="2" charset="0"/>
              </a:rPr>
              <a:t>What is the data analytics stack?</a:t>
            </a:r>
          </a:p>
        </p:txBody>
      </p:sp>
    </p:spTree>
    <p:extLst>
      <p:ext uri="{BB962C8B-B14F-4D97-AF65-F5344CB8AC3E}">
        <p14:creationId xmlns:p14="http://schemas.microsoft.com/office/powerpoint/2010/main" val="296770200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574420" y="0"/>
            <a:ext cx="5617580" cy="6858000"/>
          </a:xfrm>
          <a:prstGeom prst="rect">
            <a:avLst/>
          </a:prstGeom>
          <a:solidFill>
            <a:srgbClr val="CF333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817489" y="0"/>
            <a:ext cx="412058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>
                <a:solidFill>
                  <a:schemeClr val="bg1"/>
                </a:solidFill>
                <a:latin typeface="Aliens &amp; cows" panose="00000500000000000000" pitchFamily="2" charset="0"/>
              </a:rPr>
              <a:t>DRILLS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227" t="33418" r="20112" b="50548"/>
          <a:stretch/>
        </p:blipFill>
        <p:spPr>
          <a:xfrm>
            <a:off x="10386349" y="5029795"/>
            <a:ext cx="1805651" cy="199171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73620" y="219919"/>
            <a:ext cx="593781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US" sz="2800" b="1" dirty="0">
                <a:solidFill>
                  <a:srgbClr val="CF3338"/>
                </a:solidFill>
                <a:latin typeface="Pragmatica" pitchFamily="2" charset="0"/>
              </a:rPr>
              <a:t>Load the </a:t>
            </a:r>
            <a:r>
              <a:rPr lang="en-US" sz="2800" dirty="0" err="1">
                <a:solidFill>
                  <a:srgbClr val="CF3338"/>
                </a:solidFill>
                <a:latin typeface="Consolas" panose="020B0609020204030204" pitchFamily="49" charset="0"/>
              </a:rPr>
              <a:t>tidyverse</a:t>
            </a:r>
            <a:r>
              <a:rPr lang="en-US" sz="2800" b="1" dirty="0">
                <a:solidFill>
                  <a:srgbClr val="CF3338"/>
                </a:solidFill>
                <a:latin typeface="Pragmatica" pitchFamily="2" charset="0"/>
              </a:rPr>
              <a:t> package</a:t>
            </a:r>
          </a:p>
          <a:p>
            <a:pPr marL="514350" indent="-514350">
              <a:buAutoNum type="arabicPeriod"/>
            </a:pPr>
            <a:r>
              <a:rPr lang="en-US" sz="2800" b="1" dirty="0">
                <a:solidFill>
                  <a:srgbClr val="CF3338"/>
                </a:solidFill>
                <a:latin typeface="Pragmatica" pitchFamily="2" charset="0"/>
              </a:rPr>
              <a:t>Call the help documentation on the </a:t>
            </a:r>
            <a:r>
              <a:rPr lang="en-US" sz="2800" dirty="0">
                <a:solidFill>
                  <a:srgbClr val="CF3338"/>
                </a:solidFill>
                <a:latin typeface="Consolas" panose="020B0609020204030204" pitchFamily="49" charset="0"/>
              </a:rPr>
              <a:t>subset()</a:t>
            </a:r>
            <a:r>
              <a:rPr lang="en-US" sz="2800" b="1" dirty="0">
                <a:solidFill>
                  <a:srgbClr val="CF3338"/>
                </a:solidFill>
                <a:latin typeface="Pragmatica" pitchFamily="2" charset="0"/>
              </a:rPr>
              <a:t> function</a:t>
            </a:r>
          </a:p>
          <a:p>
            <a:pPr marL="514350" indent="-514350">
              <a:buAutoNum type="arabicPeriod"/>
            </a:pPr>
            <a:r>
              <a:rPr lang="en-US" sz="2800" b="1" dirty="0">
                <a:solidFill>
                  <a:srgbClr val="CF3338"/>
                </a:solidFill>
                <a:latin typeface="Pragmatica" pitchFamily="2" charset="0"/>
              </a:rPr>
              <a:t>Install the </a:t>
            </a:r>
            <a:r>
              <a:rPr lang="en-US" sz="2800" dirty="0" err="1">
                <a:solidFill>
                  <a:srgbClr val="CF3338"/>
                </a:solidFill>
                <a:latin typeface="Consolas" panose="020B0609020204030204" pitchFamily="49" charset="0"/>
              </a:rPr>
              <a:t>ExtremeValue</a:t>
            </a:r>
            <a:r>
              <a:rPr lang="en-US" sz="2800" b="1" dirty="0">
                <a:solidFill>
                  <a:srgbClr val="CF3338"/>
                </a:solidFill>
                <a:latin typeface="Pragmatica" pitchFamily="2" charset="0"/>
              </a:rPr>
              <a:t> task view</a:t>
            </a:r>
          </a:p>
        </p:txBody>
      </p:sp>
    </p:spTree>
    <p:extLst>
      <p:ext uri="{BB962C8B-B14F-4D97-AF65-F5344CB8AC3E}">
        <p14:creationId xmlns:p14="http://schemas.microsoft.com/office/powerpoint/2010/main" val="272770548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28" t="56371"/>
          <a:stretch/>
        </p:blipFill>
        <p:spPr>
          <a:xfrm>
            <a:off x="8136460" y="2210765"/>
            <a:ext cx="4055539" cy="464723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8496" y="-2482770"/>
            <a:ext cx="10171472" cy="745988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24091" y="1687545"/>
            <a:ext cx="79865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707070"/>
                </a:solidFill>
                <a:latin typeface="Pragmatica" panose="020B0403040502020204" pitchFamily="34" charset="0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19124334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28" t="56371"/>
          <a:stretch/>
        </p:blipFill>
        <p:spPr>
          <a:xfrm>
            <a:off x="10894024" y="5370653"/>
            <a:ext cx="1297975" cy="148734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47240" y="113388"/>
            <a:ext cx="1086153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latin typeface="Aliens &amp; cows" panose="00000500000000000000" pitchFamily="2" charset="0"/>
              </a:rPr>
              <a:t>Creating objects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4F6C64-3E8D-4255-95B8-CF64265213DA}"/>
              </a:ext>
            </a:extLst>
          </p:cNvPr>
          <p:cNvSpPr txBox="1"/>
          <p:nvPr/>
        </p:nvSpPr>
        <p:spPr>
          <a:xfrm>
            <a:off x="347240" y="1424949"/>
            <a:ext cx="516423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CF3338"/>
              </a:buClr>
            </a:pPr>
            <a:r>
              <a:rPr lang="en-US" sz="2800" dirty="0">
                <a:solidFill>
                  <a:srgbClr val="707070"/>
                </a:solidFill>
                <a:latin typeface="Pragmatica" panose="020B0403040502020204" pitchFamily="34" charset="0"/>
              </a:rPr>
              <a:t>R stores data and output in objects</a:t>
            </a:r>
          </a:p>
        </p:txBody>
      </p:sp>
      <p:pic>
        <p:nvPicPr>
          <p:cNvPr id="16386" name="Picture 2" descr="Shoes, Shoe Boxes, Shoebox, Box, Retail, Merchandise">
            <a:extLst>
              <a:ext uri="{FF2B5EF4-FFF2-40B4-BE49-F238E27FC236}">
                <a16:creationId xmlns:a16="http://schemas.microsoft.com/office/drawing/2014/main" id="{3226AAFA-6ADC-4BE0-80EF-A7E2073B14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5355" y="2267763"/>
            <a:ext cx="6272980" cy="4195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774766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28" t="56371"/>
          <a:stretch/>
        </p:blipFill>
        <p:spPr>
          <a:xfrm>
            <a:off x="10894024" y="5370653"/>
            <a:ext cx="1297975" cy="148734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47240" y="113388"/>
            <a:ext cx="1086153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latin typeface="Aliens &amp; cows" panose="00000500000000000000" pitchFamily="2" charset="0"/>
              </a:rPr>
              <a:t>Creating objects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4F6C64-3E8D-4255-95B8-CF64265213DA}"/>
              </a:ext>
            </a:extLst>
          </p:cNvPr>
          <p:cNvSpPr txBox="1"/>
          <p:nvPr/>
        </p:nvSpPr>
        <p:spPr>
          <a:xfrm>
            <a:off x="347240" y="1424949"/>
            <a:ext cx="51642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CF3338"/>
              </a:buClr>
            </a:pPr>
            <a:r>
              <a:rPr lang="en-US" sz="2800" dirty="0">
                <a:solidFill>
                  <a:srgbClr val="707070"/>
                </a:solidFill>
                <a:latin typeface="Pragmatica" panose="020B0403040502020204" pitchFamily="34" charset="0"/>
              </a:rPr>
              <a:t>One option: equals sign (=)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9611082-7090-4C0C-AC11-420AC42FDC9A}"/>
              </a:ext>
            </a:extLst>
          </p:cNvPr>
          <p:cNvSpPr/>
          <p:nvPr/>
        </p:nvSpPr>
        <p:spPr>
          <a:xfrm>
            <a:off x="1986117" y="2355178"/>
            <a:ext cx="8406581" cy="2554654"/>
          </a:xfrm>
          <a:prstGeom prst="rect">
            <a:avLst/>
          </a:prstGeom>
          <a:solidFill>
            <a:srgbClr val="CF3338"/>
          </a:solidFill>
          <a:ln>
            <a:solidFill>
              <a:srgbClr val="CF33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i="1" dirty="0">
                <a:latin typeface="Consolas" panose="020B0609020204030204" pitchFamily="49" charset="0"/>
              </a:rPr>
              <a:t>#assign the value of the square root of 100 to</a:t>
            </a:r>
          </a:p>
          <a:p>
            <a:r>
              <a:rPr lang="en-US" sz="2400" i="1" dirty="0">
                <a:latin typeface="Consolas" panose="020B0609020204030204" pitchFamily="49" charset="0"/>
              </a:rPr>
              <a:t>#the object, variable 'result'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result = </a:t>
            </a:r>
            <a:r>
              <a:rPr lang="en-US" sz="2400" b="1" dirty="0">
                <a:latin typeface="Consolas" panose="020B0609020204030204" pitchFamily="49" charset="0"/>
              </a:rPr>
              <a:t>sqrt</a:t>
            </a:r>
            <a:r>
              <a:rPr lang="en-US" sz="2400" dirty="0">
                <a:latin typeface="Consolas" panose="020B0609020204030204" pitchFamily="49" charset="0"/>
              </a:rPr>
              <a:t>(100)</a:t>
            </a:r>
            <a:endParaRPr lang="en-US" sz="36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295143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28" t="56371"/>
          <a:stretch/>
        </p:blipFill>
        <p:spPr>
          <a:xfrm>
            <a:off x="10894024" y="5370653"/>
            <a:ext cx="1297975" cy="148734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47240" y="113388"/>
            <a:ext cx="1086153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latin typeface="Aliens &amp; cows" panose="00000500000000000000" pitchFamily="2" charset="0"/>
              </a:rPr>
              <a:t>Creating objects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4F6C64-3E8D-4255-95B8-CF64265213DA}"/>
              </a:ext>
            </a:extLst>
          </p:cNvPr>
          <p:cNvSpPr txBox="1"/>
          <p:nvPr/>
        </p:nvSpPr>
        <p:spPr>
          <a:xfrm>
            <a:off x="347239" y="1424949"/>
            <a:ext cx="82559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CF3338"/>
              </a:buClr>
            </a:pPr>
            <a:r>
              <a:rPr lang="en-US" sz="2800" dirty="0">
                <a:solidFill>
                  <a:srgbClr val="707070"/>
                </a:solidFill>
                <a:latin typeface="Pragmatica" panose="020B0403040502020204" pitchFamily="34" charset="0"/>
              </a:rPr>
              <a:t>Another (preferred) option: </a:t>
            </a:r>
            <a:r>
              <a:rPr lang="en-US" sz="2800" dirty="0">
                <a:solidFill>
                  <a:srgbClr val="707070"/>
                </a:solidFill>
                <a:latin typeface="Consolas" panose="020B0609020204030204" pitchFamily="49" charset="0"/>
              </a:rPr>
              <a:t>&lt;-</a:t>
            </a:r>
            <a:r>
              <a:rPr lang="en-US" sz="2800" dirty="0">
                <a:solidFill>
                  <a:srgbClr val="707070"/>
                </a:solidFill>
                <a:latin typeface="Pragmatica" panose="020B0403040502020204" pitchFamily="34" charset="0"/>
              </a:rPr>
              <a:t> (</a:t>
            </a:r>
            <a:r>
              <a:rPr lang="en-US" sz="2800" dirty="0">
                <a:solidFill>
                  <a:srgbClr val="707070"/>
                </a:solidFill>
                <a:latin typeface="Consolas" panose="020B0609020204030204" pitchFamily="49" charset="0"/>
              </a:rPr>
              <a:t>Alt + M</a:t>
            </a:r>
            <a:r>
              <a:rPr lang="en-US" sz="2800" dirty="0">
                <a:solidFill>
                  <a:srgbClr val="707070"/>
                </a:solidFill>
                <a:latin typeface="Pragmatica" panose="020B0403040502020204" pitchFamily="34" charset="0"/>
              </a:rPr>
              <a:t>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9611082-7090-4C0C-AC11-420AC42FDC9A}"/>
              </a:ext>
            </a:extLst>
          </p:cNvPr>
          <p:cNvSpPr/>
          <p:nvPr/>
        </p:nvSpPr>
        <p:spPr>
          <a:xfrm>
            <a:off x="1976285" y="2487255"/>
            <a:ext cx="8406581" cy="2295480"/>
          </a:xfrm>
          <a:prstGeom prst="rect">
            <a:avLst/>
          </a:prstGeom>
          <a:solidFill>
            <a:srgbClr val="CF3338"/>
          </a:solidFill>
          <a:ln>
            <a:solidFill>
              <a:srgbClr val="CF33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i="1" dirty="0">
                <a:latin typeface="Consolas" panose="020B0609020204030204" pitchFamily="49" charset="0"/>
              </a:rPr>
              <a:t>#assign the value of the square root of 100 to</a:t>
            </a:r>
          </a:p>
          <a:p>
            <a:r>
              <a:rPr lang="en-US" sz="2400" i="1" dirty="0">
                <a:latin typeface="Consolas" panose="020B0609020204030204" pitchFamily="49" charset="0"/>
              </a:rPr>
              <a:t>#the object, variable 'result'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result &lt;- </a:t>
            </a:r>
            <a:r>
              <a:rPr lang="en-US" sz="2400" b="1" dirty="0">
                <a:latin typeface="Consolas" panose="020B0609020204030204" pitchFamily="49" charset="0"/>
              </a:rPr>
              <a:t>sqrt</a:t>
            </a:r>
            <a:r>
              <a:rPr lang="en-US" sz="2400" dirty="0">
                <a:latin typeface="Consolas" panose="020B0609020204030204" pitchFamily="49" charset="0"/>
              </a:rPr>
              <a:t>(100)</a:t>
            </a:r>
            <a:endParaRPr lang="en-US" sz="60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501669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28" t="56371"/>
          <a:stretch/>
        </p:blipFill>
        <p:spPr>
          <a:xfrm>
            <a:off x="10894024" y="5370653"/>
            <a:ext cx="1297975" cy="148734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47240" y="113388"/>
            <a:ext cx="1086153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latin typeface="Aliens &amp; cows" panose="00000500000000000000" pitchFamily="2" charset="0"/>
              </a:rPr>
              <a:t>Printing objects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9611082-7090-4C0C-AC11-420AC42FDC9A}"/>
              </a:ext>
            </a:extLst>
          </p:cNvPr>
          <p:cNvSpPr/>
          <p:nvPr/>
        </p:nvSpPr>
        <p:spPr>
          <a:xfrm>
            <a:off x="1976285" y="2487255"/>
            <a:ext cx="8406581" cy="2295480"/>
          </a:xfrm>
          <a:prstGeom prst="rect">
            <a:avLst/>
          </a:prstGeom>
          <a:solidFill>
            <a:srgbClr val="CF3338"/>
          </a:solidFill>
          <a:ln>
            <a:solidFill>
              <a:srgbClr val="CF33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i="1" dirty="0">
                <a:latin typeface="Consolas" panose="020B0609020204030204" pitchFamily="49" charset="0"/>
              </a:rPr>
              <a:t>#assign the value of the square root of 100 to</a:t>
            </a:r>
          </a:p>
          <a:p>
            <a:r>
              <a:rPr lang="en-US" sz="2400" i="1" dirty="0">
                <a:latin typeface="Consolas" panose="020B0609020204030204" pitchFamily="49" charset="0"/>
              </a:rPr>
              <a:t>#the object, variable 'result'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result &lt;- </a:t>
            </a:r>
            <a:r>
              <a:rPr lang="en-US" sz="2400" b="1" dirty="0">
                <a:latin typeface="Consolas" panose="020B0609020204030204" pitchFamily="49" charset="0"/>
              </a:rPr>
              <a:t>sqrt</a:t>
            </a:r>
            <a:r>
              <a:rPr lang="en-US" sz="2400" dirty="0">
                <a:latin typeface="Consolas" panose="020B0609020204030204" pitchFamily="49" charset="0"/>
              </a:rPr>
              <a:t>(100)</a:t>
            </a:r>
            <a:endParaRPr lang="en-US" sz="60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161776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28" t="56371"/>
          <a:stretch/>
        </p:blipFill>
        <p:spPr>
          <a:xfrm>
            <a:off x="10894024" y="5370653"/>
            <a:ext cx="1297975" cy="148734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47240" y="113388"/>
            <a:ext cx="1144736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Aliens &amp; cows" panose="00000500000000000000" pitchFamily="2" charset="0"/>
              </a:rPr>
              <a:t>FROM </a:t>
            </a:r>
            <a:r>
              <a:rPr lang="en-US" sz="4400" dirty="0">
                <a:latin typeface="Consolas" panose="020B0609020204030204" pitchFamily="49" charset="0"/>
                <a:cs typeface="Courier New" panose="02070309020205020404" pitchFamily="49" charset="0"/>
              </a:rPr>
              <a:t>VLOOKUP() </a:t>
            </a:r>
            <a:r>
              <a:rPr lang="en-US" sz="4400" dirty="0">
                <a:latin typeface="Aliens &amp; cows" panose="00000500000000000000" pitchFamily="2" charset="0"/>
              </a:rPr>
              <a:t>DUCT TAPE TO </a:t>
            </a:r>
            <a:r>
              <a:rPr lang="en-US" sz="4400" dirty="0">
                <a:latin typeface="Consolas" panose="020B0609020204030204" pitchFamily="49" charset="0"/>
                <a:cs typeface="Courier New" panose="02070309020205020404" pitchFamily="49" charset="0"/>
              </a:rPr>
              <a:t>JOIN() </a:t>
            </a:r>
            <a:r>
              <a:rPr lang="en-US" sz="4400" dirty="0">
                <a:latin typeface="Aliens &amp; cows" panose="00000500000000000000" pitchFamily="2" charset="0"/>
              </a:rPr>
              <a:t>BLOWTORCH</a:t>
            </a:r>
          </a:p>
        </p:txBody>
      </p:sp>
      <p:pic>
        <p:nvPicPr>
          <p:cNvPr id="5" name="Google Shape;758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855" y="1648027"/>
            <a:ext cx="5153366" cy="3925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759;p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70921" y="1749254"/>
            <a:ext cx="5660021" cy="37226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550271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28" t="56371"/>
          <a:stretch/>
        </p:blipFill>
        <p:spPr>
          <a:xfrm>
            <a:off x="10894024" y="5370653"/>
            <a:ext cx="1297975" cy="148734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47240" y="113388"/>
            <a:ext cx="1144736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Aliens &amp; cows" panose="00000500000000000000" pitchFamily="2" charset="0"/>
              </a:rPr>
              <a:t>Introducing schemas</a:t>
            </a:r>
          </a:p>
        </p:txBody>
      </p:sp>
      <p:pic>
        <p:nvPicPr>
          <p:cNvPr id="7" name="Google Shape;810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5276" y="1130500"/>
            <a:ext cx="9235008" cy="513140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6951701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28" t="56371"/>
          <a:stretch/>
        </p:blipFill>
        <p:spPr>
          <a:xfrm>
            <a:off x="8136460" y="2210765"/>
            <a:ext cx="4055539" cy="4647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46767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F333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20861" y="393539"/>
            <a:ext cx="1032461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>
                <a:solidFill>
                  <a:schemeClr val="bg1"/>
                </a:solidFill>
                <a:latin typeface="Pragmatica" pitchFamily="2" charset="0"/>
              </a:rPr>
              <a:t>Resources</a:t>
            </a:r>
          </a:p>
        </p:txBody>
      </p:sp>
    </p:spTree>
    <p:extLst>
      <p:ext uri="{BB962C8B-B14F-4D97-AF65-F5344CB8AC3E}">
        <p14:creationId xmlns:p14="http://schemas.microsoft.com/office/powerpoint/2010/main" val="29529859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28" t="56371"/>
          <a:stretch/>
        </p:blipFill>
        <p:spPr>
          <a:xfrm>
            <a:off x="10894024" y="5370653"/>
            <a:ext cx="1297975" cy="148734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47240" y="113388"/>
            <a:ext cx="979993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latin typeface="Aliens &amp; cows" panose="00000500000000000000" pitchFamily="2" charset="0"/>
              </a:rPr>
              <a:t>Spare no tools…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62987" y="1365813"/>
            <a:ext cx="95954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707070"/>
                </a:solidFill>
                <a:latin typeface="Pragmatica" panose="020B0403040502020204" pitchFamily="34" charset="0"/>
              </a:rPr>
              <a:t>Insert your data analytics stack image here</a:t>
            </a:r>
          </a:p>
        </p:txBody>
      </p:sp>
    </p:spTree>
    <p:extLst>
      <p:ext uri="{BB962C8B-B14F-4D97-AF65-F5344CB8AC3E}">
        <p14:creationId xmlns:p14="http://schemas.microsoft.com/office/powerpoint/2010/main" val="117895933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28" t="56371"/>
          <a:stretch/>
        </p:blipFill>
        <p:spPr>
          <a:xfrm>
            <a:off x="10894024" y="5370653"/>
            <a:ext cx="1297975" cy="148734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47240" y="113388"/>
            <a:ext cx="1086153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latin typeface="Aliens &amp; cows" panose="00000500000000000000" pitchFamily="2" charset="0"/>
              </a:rPr>
              <a:t>Buy my book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4F6C64-3E8D-4255-95B8-CF64265213DA}"/>
              </a:ext>
            </a:extLst>
          </p:cNvPr>
          <p:cNvSpPr txBox="1"/>
          <p:nvPr/>
        </p:nvSpPr>
        <p:spPr>
          <a:xfrm>
            <a:off x="347240" y="1424949"/>
            <a:ext cx="6285506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CF3338"/>
              </a:buClr>
            </a:pPr>
            <a:r>
              <a:rPr lang="en-US" sz="2800" dirty="0">
                <a:solidFill>
                  <a:srgbClr val="707070"/>
                </a:solidFill>
                <a:latin typeface="Pragmatica" panose="020B0403040502020204" pitchFamily="34" charset="0"/>
                <a:hlinkClick r:id="rId3"/>
              </a:rPr>
              <a:t>http://georgejmount.com/book/</a:t>
            </a:r>
            <a:r>
              <a:rPr lang="en-US" sz="2800" dirty="0">
                <a:solidFill>
                  <a:srgbClr val="707070"/>
                </a:solidFill>
                <a:latin typeface="Pragmatica" panose="020B0403040502020204" pitchFamily="34" charset="0"/>
              </a:rPr>
              <a:t>  </a:t>
            </a:r>
          </a:p>
          <a:p>
            <a:pPr>
              <a:buClr>
                <a:srgbClr val="CF3338"/>
              </a:buClr>
            </a:pPr>
            <a:endParaRPr lang="en-US" sz="2800" dirty="0">
              <a:solidFill>
                <a:srgbClr val="707070"/>
              </a:solidFill>
              <a:latin typeface="Pragmatica" panose="020B0403040502020204" pitchFamily="34" charset="0"/>
            </a:endParaRPr>
          </a:p>
          <a:p>
            <a:pPr>
              <a:buClr>
                <a:srgbClr val="CF3338"/>
              </a:buClr>
            </a:pPr>
            <a:r>
              <a:rPr lang="en-US" sz="2800" dirty="0">
                <a:solidFill>
                  <a:srgbClr val="707070"/>
                </a:solidFill>
                <a:latin typeface="Pragmatica" panose="020B0403040502020204" pitchFamily="34" charset="0"/>
              </a:rPr>
              <a:t>Learning objective: </a:t>
            </a:r>
            <a:r>
              <a:rPr lang="en-US" sz="2800" i="1" dirty="0">
                <a:solidFill>
                  <a:srgbClr val="707070"/>
                </a:solidFill>
                <a:latin typeface="Pragmatica" panose="020B0403040502020204" pitchFamily="34" charset="0"/>
              </a:rPr>
              <a:t>By the end of this book, you should be able to conduct exploratory data analysis and</a:t>
            </a:r>
          </a:p>
          <a:p>
            <a:pPr>
              <a:buClr>
                <a:srgbClr val="CF3338"/>
              </a:buClr>
            </a:pPr>
            <a:r>
              <a:rPr lang="en-US" sz="2800" i="1" dirty="0">
                <a:solidFill>
                  <a:srgbClr val="707070"/>
                </a:solidFill>
                <a:latin typeface="Pragmatica" panose="020B0403040502020204" pitchFamily="34" charset="0"/>
              </a:rPr>
              <a:t>hypothesis testing using a programming language.</a:t>
            </a:r>
          </a:p>
        </p:txBody>
      </p:sp>
      <p:pic>
        <p:nvPicPr>
          <p:cNvPr id="3" name="Picture 2" descr="A picture containing text, bird, sitting, oscine&#10;&#10;Description automatically generated">
            <a:extLst>
              <a:ext uri="{FF2B5EF4-FFF2-40B4-BE49-F238E27FC236}">
                <a16:creationId xmlns:a16="http://schemas.microsoft.com/office/drawing/2014/main" id="{F54A0A62-9059-476F-9CB3-A2C41B7B2D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6381" y="0"/>
            <a:ext cx="52356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76537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28" t="56371"/>
          <a:stretch/>
        </p:blipFill>
        <p:spPr>
          <a:xfrm>
            <a:off x="10894024" y="5370653"/>
            <a:ext cx="1297975" cy="148734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47240" y="113388"/>
            <a:ext cx="1086153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latin typeface="Aliens &amp; cows" panose="00000500000000000000" pitchFamily="2" charset="0"/>
              </a:rPr>
              <a:t>After you’ve bought my book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4F6C64-3E8D-4255-95B8-CF64265213DA}"/>
              </a:ext>
            </a:extLst>
          </p:cNvPr>
          <p:cNvSpPr txBox="1"/>
          <p:nvPr/>
        </p:nvSpPr>
        <p:spPr>
          <a:xfrm>
            <a:off x="347240" y="1465093"/>
            <a:ext cx="825598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rgbClr val="CF3338"/>
              </a:buClr>
              <a:buFont typeface="Arial" panose="020B0604020202020204" pitchFamily="34" charset="0"/>
              <a:buChar char="•"/>
            </a:pPr>
            <a:r>
              <a:rPr lang="en-US" sz="2800" i="1" dirty="0">
                <a:solidFill>
                  <a:srgbClr val="707070"/>
                </a:solidFill>
                <a:latin typeface="Pragmatica" panose="020B0403040502020204" pitchFamily="34" charset="0"/>
              </a:rPr>
              <a:t>R for Data Science </a:t>
            </a:r>
            <a:r>
              <a:rPr lang="en-US" sz="2800" dirty="0">
                <a:solidFill>
                  <a:srgbClr val="707070"/>
                </a:solidFill>
                <a:latin typeface="Pragmatica" panose="020B0403040502020204" pitchFamily="34" charset="0"/>
              </a:rPr>
              <a:t>by Hadley Wickham and Garrett </a:t>
            </a:r>
            <a:r>
              <a:rPr lang="en-US" sz="2800" dirty="0" err="1">
                <a:solidFill>
                  <a:srgbClr val="707070"/>
                </a:solidFill>
                <a:latin typeface="Pragmatica" panose="020B0403040502020204" pitchFamily="34" charset="0"/>
              </a:rPr>
              <a:t>Grolemund</a:t>
            </a:r>
            <a:endParaRPr lang="en-US" sz="2800" dirty="0">
              <a:solidFill>
                <a:srgbClr val="707070"/>
              </a:solidFill>
              <a:latin typeface="Pragmatica" panose="020B0403040502020204" pitchFamily="34" charset="0"/>
            </a:endParaRPr>
          </a:p>
          <a:p>
            <a:pPr marL="457200" indent="-457200">
              <a:buClr>
                <a:srgbClr val="CF3338"/>
              </a:buClr>
              <a:buFont typeface="Arial" panose="020B0604020202020204" pitchFamily="34" charset="0"/>
              <a:buChar char="•"/>
            </a:pPr>
            <a:r>
              <a:rPr lang="en-US" sz="2800" i="1" dirty="0">
                <a:solidFill>
                  <a:srgbClr val="707070"/>
                </a:solidFill>
                <a:latin typeface="Pragmatica" panose="020B0403040502020204" pitchFamily="34" charset="0"/>
              </a:rPr>
              <a:t>Python for Data Analysis</a:t>
            </a:r>
            <a:r>
              <a:rPr lang="en-US" sz="2800" dirty="0">
                <a:solidFill>
                  <a:srgbClr val="707070"/>
                </a:solidFill>
                <a:latin typeface="Pragmatica" panose="020B0403040502020204" pitchFamily="34" charset="0"/>
              </a:rPr>
              <a:t>, 2</a:t>
            </a:r>
            <a:r>
              <a:rPr lang="en-US" sz="2800" baseline="30000" dirty="0">
                <a:solidFill>
                  <a:srgbClr val="707070"/>
                </a:solidFill>
                <a:latin typeface="Pragmatica" panose="020B0403040502020204" pitchFamily="34" charset="0"/>
              </a:rPr>
              <a:t>nd</a:t>
            </a:r>
            <a:r>
              <a:rPr lang="en-US" sz="2800" dirty="0">
                <a:solidFill>
                  <a:srgbClr val="707070"/>
                </a:solidFill>
                <a:latin typeface="Pragmatica" panose="020B0403040502020204" pitchFamily="34" charset="0"/>
              </a:rPr>
              <a:t> Edition by Wes McKinney</a:t>
            </a:r>
          </a:p>
          <a:p>
            <a:pPr marL="457200" indent="-457200">
              <a:buClr>
                <a:srgbClr val="CF3338"/>
              </a:buClr>
              <a:buFont typeface="Arial" panose="020B0604020202020204" pitchFamily="34" charset="0"/>
              <a:buChar char="•"/>
            </a:pPr>
            <a:r>
              <a:rPr lang="en-US" sz="2800" i="1" dirty="0">
                <a:solidFill>
                  <a:srgbClr val="707070"/>
                </a:solidFill>
                <a:latin typeface="Pragmatica" panose="020B0403040502020204" pitchFamily="34" charset="0"/>
              </a:rPr>
              <a:t>Python for Excel </a:t>
            </a:r>
            <a:r>
              <a:rPr lang="en-US" sz="2800" dirty="0">
                <a:solidFill>
                  <a:srgbClr val="707070"/>
                </a:solidFill>
                <a:latin typeface="Pragmatica" panose="020B0403040502020204" pitchFamily="34" charset="0"/>
              </a:rPr>
              <a:t>by Felix </a:t>
            </a:r>
            <a:r>
              <a:rPr lang="en-US" sz="2800" dirty="0" err="1">
                <a:solidFill>
                  <a:srgbClr val="707070"/>
                </a:solidFill>
                <a:latin typeface="Pragmatica" panose="020B0403040502020204" pitchFamily="34" charset="0"/>
              </a:rPr>
              <a:t>Zumstein</a:t>
            </a:r>
            <a:r>
              <a:rPr lang="en-US" sz="2800" dirty="0">
                <a:solidFill>
                  <a:srgbClr val="707070"/>
                </a:solidFill>
                <a:latin typeface="Pragmatica" panose="020B04030405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971936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28" t="56371"/>
          <a:stretch/>
        </p:blipFill>
        <p:spPr>
          <a:xfrm>
            <a:off x="10894024" y="5370653"/>
            <a:ext cx="1297975" cy="148734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47240" y="113388"/>
            <a:ext cx="1086153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latin typeface="Aliens &amp; cows" panose="00000500000000000000" pitchFamily="2" charset="0"/>
              </a:rPr>
              <a:t>Get in touch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4F6C64-3E8D-4255-95B8-CF64265213DA}"/>
              </a:ext>
            </a:extLst>
          </p:cNvPr>
          <p:cNvSpPr txBox="1"/>
          <p:nvPr/>
        </p:nvSpPr>
        <p:spPr>
          <a:xfrm>
            <a:off x="347239" y="1424949"/>
            <a:ext cx="635241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Clr>
                <a:srgbClr val="CF3338"/>
              </a:buCl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707070"/>
                </a:solidFill>
                <a:latin typeface="Pragmatica" panose="020B0403040502020204" pitchFamily="34" charset="0"/>
              </a:rPr>
              <a:t>george@stringfestanalytics.com</a:t>
            </a:r>
          </a:p>
          <a:p>
            <a:pPr marL="514350" indent="-514350">
              <a:buClr>
                <a:srgbClr val="CF3338"/>
              </a:buCl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707070"/>
                </a:solidFill>
                <a:latin typeface="Pragmatica" panose="020B0403040502020204" pitchFamily="34" charset="0"/>
              </a:rPr>
              <a:t>stringfestanalytics.com/book</a:t>
            </a:r>
          </a:p>
          <a:p>
            <a:pPr marL="514350" indent="-514350">
              <a:buClr>
                <a:srgbClr val="CF3338"/>
              </a:buCl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707070"/>
                </a:solidFill>
                <a:latin typeface="Pragmatica" panose="020B0403040502020204" pitchFamily="34" charset="0"/>
              </a:rPr>
              <a:t>linkedin.com/in/gjmount  </a:t>
            </a:r>
          </a:p>
        </p:txBody>
      </p:sp>
    </p:spTree>
    <p:extLst>
      <p:ext uri="{BB962C8B-B14F-4D97-AF65-F5344CB8AC3E}">
        <p14:creationId xmlns:p14="http://schemas.microsoft.com/office/powerpoint/2010/main" val="13708791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28" t="56371"/>
          <a:stretch/>
        </p:blipFill>
        <p:spPr>
          <a:xfrm>
            <a:off x="10894024" y="5370653"/>
            <a:ext cx="1297975" cy="148734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47240" y="113388"/>
            <a:ext cx="114473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latin typeface="Aliens &amp; cows" panose="00000500000000000000" pitchFamily="2" charset="0"/>
              </a:rPr>
              <a:t>What is Excel good for?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47241" y="2280355"/>
            <a:ext cx="5164238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CF3338"/>
              </a:buClr>
            </a:pPr>
            <a:r>
              <a:rPr lang="en-US" sz="3600" b="1" dirty="0">
                <a:solidFill>
                  <a:srgbClr val="707070"/>
                </a:solidFill>
                <a:latin typeface="Normafixed Tryout" panose="00000409000000000000" pitchFamily="49" charset="0"/>
              </a:rPr>
              <a:t>Good at… </a:t>
            </a:r>
            <a:endParaRPr lang="en-US" sz="3600" dirty="0">
              <a:solidFill>
                <a:srgbClr val="707070"/>
              </a:solidFill>
              <a:latin typeface="Normafixed Tryout" panose="00000409000000000000" pitchFamily="49" charset="0"/>
            </a:endParaRPr>
          </a:p>
          <a:p>
            <a:pPr marL="457200" indent="-457200">
              <a:buClr>
                <a:srgbClr val="CF3338"/>
              </a:buClr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707070"/>
              </a:solidFill>
              <a:latin typeface="Pragmatica" panose="020B0403040502020204" pitchFamily="34" charset="0"/>
            </a:endParaRPr>
          </a:p>
          <a:p>
            <a:pPr marL="457200" indent="-457200">
              <a:buClr>
                <a:srgbClr val="CF3338"/>
              </a:buCl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707070"/>
                </a:solidFill>
                <a:latin typeface="Pragmatica" panose="020B0403040502020204" pitchFamily="34" charset="0"/>
              </a:rPr>
              <a:t>Visual calculations</a:t>
            </a:r>
          </a:p>
          <a:p>
            <a:pPr marL="457200" indent="-457200">
              <a:buClr>
                <a:srgbClr val="CF3338"/>
              </a:buCl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707070"/>
                </a:solidFill>
                <a:latin typeface="Pragmatica" panose="020B0403040502020204" pitchFamily="34" charset="0"/>
              </a:rPr>
              <a:t>End-user interactivity</a:t>
            </a:r>
          </a:p>
          <a:p>
            <a:pPr marL="457200" indent="-457200">
              <a:buClr>
                <a:srgbClr val="CF3338"/>
              </a:buCl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707070"/>
                </a:solidFill>
                <a:latin typeface="Pragmatica" panose="020B0403040502020204" pitchFamily="34" charset="0"/>
              </a:rPr>
              <a:t>Rapid prototyping</a:t>
            </a:r>
          </a:p>
          <a:p>
            <a:pPr>
              <a:buClr>
                <a:srgbClr val="CF3338"/>
              </a:buClr>
            </a:pPr>
            <a:endParaRPr lang="en-US" sz="2800" dirty="0">
              <a:solidFill>
                <a:srgbClr val="707070"/>
              </a:solidFill>
              <a:latin typeface="Pragmatica" panose="020B04030405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511478" y="2218800"/>
            <a:ext cx="6539697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CF3338"/>
              </a:buClr>
            </a:pPr>
            <a:r>
              <a:rPr lang="en-US" sz="3600" b="1" dirty="0">
                <a:solidFill>
                  <a:srgbClr val="707070"/>
                </a:solidFill>
                <a:latin typeface="Normafixed Tryout" panose="00000409000000000000" pitchFamily="49" charset="0"/>
              </a:rPr>
              <a:t>Not so much… </a:t>
            </a:r>
            <a:endParaRPr lang="en-US" sz="3600" dirty="0">
              <a:solidFill>
                <a:srgbClr val="707070"/>
              </a:solidFill>
              <a:latin typeface="Normafixed Tryout" panose="00000409000000000000" pitchFamily="49" charset="0"/>
            </a:endParaRPr>
          </a:p>
          <a:p>
            <a:pPr marL="457200" indent="-457200">
              <a:buClr>
                <a:srgbClr val="CF3338"/>
              </a:buClr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707070"/>
              </a:solidFill>
              <a:latin typeface="Pragmatica" panose="020B0403040502020204" pitchFamily="34" charset="0"/>
            </a:endParaRPr>
          </a:p>
          <a:p>
            <a:pPr marL="457200" indent="-457200">
              <a:buClr>
                <a:srgbClr val="CF3338"/>
              </a:buCl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707070"/>
                </a:solidFill>
                <a:latin typeface="Pragmatica" panose="020B0403040502020204" pitchFamily="34" charset="0"/>
              </a:rPr>
              <a:t>Storing data</a:t>
            </a:r>
          </a:p>
          <a:p>
            <a:pPr marL="457200" indent="-457200">
              <a:buClr>
                <a:srgbClr val="CF3338"/>
              </a:buCl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707070"/>
                </a:solidFill>
                <a:latin typeface="Pragmatica" panose="020B0403040502020204" pitchFamily="34" charset="0"/>
              </a:rPr>
              <a:t>Mobilizing data</a:t>
            </a:r>
          </a:p>
          <a:p>
            <a:pPr marL="457200" indent="-457200">
              <a:buClr>
                <a:srgbClr val="CF3338"/>
              </a:buCl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707070"/>
                </a:solidFill>
                <a:latin typeface="Pragmatica" panose="020B0403040502020204" pitchFamily="34" charset="0"/>
              </a:rPr>
              <a:t>Implementing advanced analysis</a:t>
            </a:r>
          </a:p>
        </p:txBody>
      </p:sp>
    </p:spTree>
    <p:extLst>
      <p:ext uri="{BB962C8B-B14F-4D97-AF65-F5344CB8AC3E}">
        <p14:creationId xmlns:p14="http://schemas.microsoft.com/office/powerpoint/2010/main" val="31382901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28" t="56371"/>
          <a:stretch/>
        </p:blipFill>
        <p:spPr>
          <a:xfrm>
            <a:off x="10894024" y="5370653"/>
            <a:ext cx="1297975" cy="148734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47240" y="113388"/>
            <a:ext cx="114473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latin typeface="Aliens &amp; cows" panose="00000500000000000000" pitchFamily="2" charset="0"/>
              </a:rPr>
              <a:t>Don’t take my word for it…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A430808-B129-457D-A95A-F611A94D01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9540" y="1681710"/>
            <a:ext cx="2666949" cy="142491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5A0E442-DBD9-4D0B-B04A-95A29BD832BA}"/>
              </a:ext>
            </a:extLst>
          </p:cNvPr>
          <p:cNvSpPr txBox="1"/>
          <p:nvPr/>
        </p:nvSpPr>
        <p:spPr>
          <a:xfrm>
            <a:off x="1616697" y="1965489"/>
            <a:ext cx="40016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Insert Power BI visuals here </a:t>
            </a:r>
          </a:p>
        </p:txBody>
      </p:sp>
    </p:spTree>
    <p:extLst>
      <p:ext uri="{BB962C8B-B14F-4D97-AF65-F5344CB8AC3E}">
        <p14:creationId xmlns:p14="http://schemas.microsoft.com/office/powerpoint/2010/main" val="41516075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28" t="56371"/>
          <a:stretch/>
        </p:blipFill>
        <p:spPr>
          <a:xfrm>
            <a:off x="10894024" y="5370653"/>
            <a:ext cx="1297975" cy="148734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47240" y="113388"/>
            <a:ext cx="979993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latin typeface="Aliens &amp; cows" panose="00000500000000000000" pitchFamily="2" charset="0"/>
              </a:rPr>
              <a:t>The dialects of data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62987" y="1365813"/>
            <a:ext cx="959541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707070"/>
                </a:solidFill>
                <a:latin typeface="Pragmatica" panose="020B0403040502020204" pitchFamily="34" charset="0"/>
              </a:rPr>
              <a:t>Adding, removing, calculating columns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707070"/>
                </a:solidFill>
                <a:latin typeface="Pragmatica" panose="020B0403040502020204" pitchFamily="34" charset="0"/>
              </a:rPr>
              <a:t>Sorting and filtering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707070"/>
                </a:solidFill>
                <a:latin typeface="Pragmatica" panose="020B0403040502020204" pitchFamily="34" charset="0"/>
              </a:rPr>
              <a:t>Aggregating and joining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707070"/>
                </a:solidFill>
                <a:latin typeface="Pragmatica" panose="020B0403040502020204" pitchFamily="34" charset="0"/>
              </a:rPr>
              <a:t>Pivoting and reshaping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707070"/>
              </a:solidFill>
              <a:latin typeface="Pragmatica" panose="020B04030405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87105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F333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20861" y="393539"/>
            <a:ext cx="1032461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>
                <a:solidFill>
                  <a:schemeClr val="bg1"/>
                </a:solidFill>
                <a:latin typeface="Pragmatica" pitchFamily="2" charset="0"/>
              </a:rPr>
              <a:t>Welcome to the R Project</a:t>
            </a:r>
          </a:p>
        </p:txBody>
      </p:sp>
    </p:spTree>
    <p:extLst>
      <p:ext uri="{BB962C8B-B14F-4D97-AF65-F5344CB8AC3E}">
        <p14:creationId xmlns:p14="http://schemas.microsoft.com/office/powerpoint/2010/main" val="34664694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371</TotalTime>
  <Words>740</Words>
  <Application>Microsoft Office PowerPoint</Application>
  <PresentationFormat>Widescreen</PresentationFormat>
  <Paragraphs>151</Paragraphs>
  <Slides>52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60" baseType="lpstr">
      <vt:lpstr>Aliens &amp; cows</vt:lpstr>
      <vt:lpstr>Arial</vt:lpstr>
      <vt:lpstr>Calibri</vt:lpstr>
      <vt:lpstr>Calibri Light</vt:lpstr>
      <vt:lpstr>Consolas</vt:lpstr>
      <vt:lpstr>Normafixed Tryout</vt:lpstr>
      <vt:lpstr>Pragmatica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Case Western Reserve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George Mount</cp:lastModifiedBy>
  <cp:revision>18</cp:revision>
  <dcterms:created xsi:type="dcterms:W3CDTF">2019-10-19T21:47:18Z</dcterms:created>
  <dcterms:modified xsi:type="dcterms:W3CDTF">2021-03-05T14:16:38Z</dcterms:modified>
</cp:coreProperties>
</file>